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662" r:id="rId5"/>
    <p:sldId id="652" r:id="rId6"/>
    <p:sldId id="653" r:id="rId7"/>
    <p:sldId id="654" r:id="rId8"/>
    <p:sldId id="636" r:id="rId9"/>
    <p:sldId id="643" r:id="rId10"/>
    <p:sldId id="638" r:id="rId11"/>
    <p:sldId id="661" r:id="rId12"/>
    <p:sldId id="640" r:id="rId13"/>
    <p:sldId id="623" r:id="rId14"/>
    <p:sldId id="655" r:id="rId15"/>
    <p:sldId id="656" r:id="rId16"/>
    <p:sldId id="658" r:id="rId17"/>
    <p:sldId id="663" r:id="rId18"/>
    <p:sldId id="664" r:id="rId19"/>
    <p:sldId id="665" r:id="rId20"/>
    <p:sldId id="659" r:id="rId21"/>
    <p:sldId id="660" r:id="rId22"/>
    <p:sldId id="632" r:id="rId23"/>
    <p:sldId id="650" r:id="rId24"/>
    <p:sldId id="600" r:id="rId25"/>
    <p:sldId id="646" r:id="rId26"/>
    <p:sldId id="634" r:id="rId27"/>
    <p:sldId id="63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F2EA51-AD75-25D1-0DC5-729942B1EAB3}" name="Majeres, Michelle" initials="MM" userId="S::mmajeres@edc.org::5ad8acf8-0c69-4ef4-a1c8-3d04cab452af" providerId="AD"/>
  <p188:author id="{0222ED5C-94C5-6AC4-E6F4-EA94E7EDA25A}" name="Filosa, Christine" initials="FC" userId="S::CFilosa@edc.org::ede9ff43-ebb0-4db9-b771-1c61b0d77a98" providerId="AD"/>
  <p188:author id="{3AD9AF69-E456-D081-9C32-AC8EBABD3AAC}" name="Massey, Paul (WAS-WSW)" initials="MP(W" userId="S::pmassey@webershandwick.com::55136612-3087-4955-9619-e9eacbe54d8b" providerId="AD"/>
  <p188:author id="{5F4AFF6F-2FC3-6AFB-44A2-FC2AA85B408E}" name="Bertolis, Jamie" initials="BJ" userId="S::jbertolis@edc.org::c9872a12-6f02-4076-ae23-129e498854ff" providerId="AD"/>
  <p188:author id="{38B4657F-2858-7A47-3271-91D777EA6BA8}" name="Brummett, Sarah" initials="BS" userId="S::sbrummett@edc.org::afa5cd20-1f40-4074-90b9-04ff2680e3ac" providerId="AD"/>
  <p188:author id="{4582E580-BCF2-D2FF-50CD-3C0111A35D73}" name="Shortley, Michele" initials="" userId="S::MShortley@edc.org::9a1fd6ce-2218-4f29-9cd7-16ceff8e970f" providerId="AD"/>
  <p188:author id="{A59D9187-B836-7D67-4E85-3FF5A16EA3AF}" name="Roscoe, Jennifer" initials="RJ" userId="S::jroscoe@edc.org::ad0e345f-20c7-4e3a-83b6-7612909f4592" providerId="AD"/>
  <p188:author id="{350A51B7-93D4-CBE9-4062-E626487904EC}" name="Murray, Theresa" initials="MT" userId="S::tmurray@edc.org::63d95b9e-847d-4a05-85f6-d23c8e812967" providerId="AD"/>
  <p188:author id="{3BF88EC9-512E-B789-5782-E1429744FF19}" name="Phan, Chloe" initials="PC" userId="S::cphan@edc.org::3bf73477-c952-44b8-a7b0-e6b05cd21c91" providerId="AD"/>
  <p188:author id="{574771E4-217B-012F-DA95-128BBDDC44A9}" name="Caven, Meg" initials="CM" userId="S::mcaven@edc.org::417d8d10-698b-48e0-9f5e-79ce2c248e6d" providerId="AD"/>
  <p188:author id="{84DD1AEC-FA28-8333-5D98-300CD5B77F70}" name="Ricky Altizer" initials="RA" userId="Ricky Altizer" providerId="None"/>
  <p188:author id="{38C2CBFA-1F0D-38DB-1CCE-15B251FA8843}" name="Roscoe, Jennifer" initials="" userId="S::JRoscoe@edc.org::ad0e345f-20c7-4e3a-83b6-7612909f45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coe, Jennifer" initials="RJ" lastIdx="7" clrIdx="0">
    <p:extLst>
      <p:ext uri="{19B8F6BF-5375-455C-9EA6-DF929625EA0E}">
        <p15:presenceInfo xmlns:p15="http://schemas.microsoft.com/office/powerpoint/2012/main" userId="S::jroscoe@edc.org::ad0e345f-20c7-4e3a-83b6-7612909f4592" providerId="AD"/>
      </p:ext>
    </p:extLst>
  </p:cmAuthor>
  <p:cmAuthor id="2" name="Patel, Hemali" initials="PH" lastIdx="20" clrIdx="1">
    <p:extLst>
      <p:ext uri="{19B8F6BF-5375-455C-9EA6-DF929625EA0E}">
        <p15:presenceInfo xmlns:p15="http://schemas.microsoft.com/office/powerpoint/2012/main" userId="S::hpatel@edc.org::58def46f-0d7e-41d7-baa3-1e5e1bb7dc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6B1"/>
    <a:srgbClr val="00A3A0"/>
    <a:srgbClr val="F2F2F2"/>
    <a:srgbClr val="155CA4"/>
    <a:srgbClr val="F4EBE7"/>
    <a:srgbClr val="56C2CC"/>
    <a:srgbClr val="00ADA9"/>
    <a:srgbClr val="1571B4"/>
    <a:srgbClr val="93C35B"/>
    <a:srgbClr val="2E7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C92660-2D1A-E44A-6ADD-C3CD8A69EE0B}" v="2" dt="2025-08-19T19:34:53.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0"/>
    <p:restoredTop sz="94678"/>
  </p:normalViewPr>
  <p:slideViewPr>
    <p:cSldViewPr snapToGrid="0">
      <p:cViewPr varScale="1">
        <p:scale>
          <a:sx n="78" d="100"/>
          <a:sy n="78" d="100"/>
        </p:scale>
        <p:origin x="93" y="41"/>
      </p:cViewPr>
      <p:guideLst>
        <p:guide orient="horz" pos="528"/>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91B5515-7A04-544E-BDDE-FB7430688B6B}" type="datetimeFigureOut">
              <a:rPr lang="en-US" smtClean="0"/>
              <a:t>8/21/2025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9F3A7C2-AA01-404E-90B0-DEB0A5819425}" type="slidenum">
              <a:rPr lang="en-US" smtClean="0"/>
              <a:t>‹#›</a:t>
            </a:fld>
            <a:endParaRPr lang="en-US"/>
          </a:p>
        </p:txBody>
      </p:sp>
    </p:spTree>
    <p:extLst>
      <p:ext uri="{BB962C8B-B14F-4D97-AF65-F5344CB8AC3E}">
        <p14:creationId xmlns:p14="http://schemas.microsoft.com/office/powerpoint/2010/main" val="9381123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9A0470-3AAC-AF4E-8B14-EE9BD692B790}" type="datetimeFigureOut">
              <a:rPr lang="en-US" smtClean="0"/>
              <a:t>8/21/2025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F73C60-877F-3F4D-9B92-2C35666FFDC2}" type="slidenum">
              <a:rPr lang="en-US" smtClean="0"/>
              <a:t>‹#›</a:t>
            </a:fld>
            <a:endParaRPr lang="en-US"/>
          </a:p>
        </p:txBody>
      </p:sp>
    </p:spTree>
    <p:extLst>
      <p:ext uri="{BB962C8B-B14F-4D97-AF65-F5344CB8AC3E}">
        <p14:creationId xmlns:p14="http://schemas.microsoft.com/office/powerpoint/2010/main" val="7743905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2</a:t>
            </a:fld>
            <a:endParaRPr lang="en-US"/>
          </a:p>
        </p:txBody>
      </p:sp>
    </p:spTree>
    <p:extLst>
      <p:ext uri="{BB962C8B-B14F-4D97-AF65-F5344CB8AC3E}">
        <p14:creationId xmlns:p14="http://schemas.microsoft.com/office/powerpoint/2010/main" val="3782316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explore the full suite of resources at theactionalliance.org/</a:t>
            </a:r>
            <a:r>
              <a:rPr lang="en-US" err="1"/>
              <a:t>upstreamsuicideprevention</a:t>
            </a:r>
            <a:r>
              <a:rPr lang="en-US"/>
              <a:t> -- or simply scan the QR code to access it instantly</a:t>
            </a:r>
          </a:p>
        </p:txBody>
      </p:sp>
      <p:sp>
        <p:nvSpPr>
          <p:cNvPr id="4" name="Slide Number Placeholder 3"/>
          <p:cNvSpPr>
            <a:spLocks noGrp="1"/>
          </p:cNvSpPr>
          <p:nvPr>
            <p:ph type="sldNum" sz="quarter" idx="5"/>
          </p:nvPr>
        </p:nvSpPr>
        <p:spPr/>
        <p:txBody>
          <a:bodyPr/>
          <a:lstStyle/>
          <a:p>
            <a:fld id="{48F73C60-877F-3F4D-9B92-2C35666FFDC2}" type="slidenum">
              <a:rPr lang="en-US" smtClean="0"/>
              <a:t>24</a:t>
            </a:fld>
            <a:endParaRPr lang="en-US"/>
          </a:p>
        </p:txBody>
      </p:sp>
    </p:spTree>
    <p:extLst>
      <p:ext uri="{BB962C8B-B14F-4D97-AF65-F5344CB8AC3E}">
        <p14:creationId xmlns:p14="http://schemas.microsoft.com/office/powerpoint/2010/main" val="101312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3</a:t>
            </a:fld>
            <a:endParaRPr lang="en-US"/>
          </a:p>
        </p:txBody>
      </p:sp>
    </p:spTree>
    <p:extLst>
      <p:ext uri="{BB962C8B-B14F-4D97-AF65-F5344CB8AC3E}">
        <p14:creationId xmlns:p14="http://schemas.microsoft.com/office/powerpoint/2010/main" val="81510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new initiative was launched to support upstream suicide prevention, led by the National Action Alliance for Suicide Prevention, with support from the CDC through the Safe States Alliance.</a:t>
            </a:r>
          </a:p>
          <a:p>
            <a:pPr marL="171450" indent="-171450">
              <a:buFont typeface="Arial" panose="020B0604020202020204" pitchFamily="34" charset="0"/>
              <a:buChar char="•"/>
            </a:pPr>
            <a:r>
              <a:rPr lang="en-US"/>
              <a:t>The goal was to identify opportunities to support upstream, community-based suicide prevention aligned with the </a:t>
            </a:r>
            <a:r>
              <a:rPr lang="en-US" i="1"/>
              <a:t>National Strategy for Suicide Prevention.</a:t>
            </a:r>
          </a:p>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5</a:t>
            </a:fld>
            <a:endParaRPr lang="en-US"/>
          </a:p>
        </p:txBody>
      </p:sp>
    </p:spTree>
    <p:extLst>
      <p:ext uri="{BB962C8B-B14F-4D97-AF65-F5344CB8AC3E}">
        <p14:creationId xmlns:p14="http://schemas.microsoft.com/office/powerpoint/2010/main" val="4137022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 working group of experts from across the nation was formed to guide the work and inform the development of responsive resources.</a:t>
            </a:r>
          </a:p>
          <a:p>
            <a:pPr marL="171450" indent="-171450">
              <a:buFont typeface="Arial" panose="020B0604020202020204" pitchFamily="34" charset="0"/>
              <a:buChar char="•"/>
            </a:pPr>
            <a:r>
              <a:rPr lang="en-US">
                <a:solidFill>
                  <a:srgbClr val="333333"/>
                </a:solidFill>
              </a:rPr>
              <a:t>The Action Alliance convened focus groups and case study participants representing unique perspectives and lived experiences</a:t>
            </a:r>
            <a:endParaRPr lang="en-US">
              <a:solidFill>
                <a:srgbClr val="333333"/>
              </a:solidFill>
              <a:ea typeface="Calibri"/>
              <a:cs typeface="Calibri"/>
            </a:endParaRPr>
          </a:p>
          <a:p>
            <a:pPr marL="171450" indent="-171450">
              <a:buFont typeface="Arial" panose="020B0604020202020204" pitchFamily="34" charset="0"/>
              <a:buChar char="•"/>
            </a:pPr>
            <a:r>
              <a:rPr lang="en-US"/>
              <a:t>Insights from this collaboration helped shape actionable tools and resources for implementing upstream policies, practices, and programs.</a:t>
            </a:r>
            <a:endParaRPr lang="en-US">
              <a:ea typeface="Calibri"/>
              <a:cs typeface="Calibri"/>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6</a:t>
            </a:fld>
            <a:endParaRPr lang="en-US"/>
          </a:p>
        </p:txBody>
      </p:sp>
    </p:spTree>
    <p:extLst>
      <p:ext uri="{BB962C8B-B14F-4D97-AF65-F5344CB8AC3E}">
        <p14:creationId xmlns:p14="http://schemas.microsoft.com/office/powerpoint/2010/main" val="273205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2023, a foundational framework for mental health promotion and suicide prevention was developed by ASTHO, CDC, CLASP, and Mental Health America.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framework provided a critical foundation for the Action Alliance-led initiative.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It emphasizes a comprehensive, upstream approach to mental health and suicide prevention through community-level strategies.</a:t>
            </a:r>
          </a:p>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7</a:t>
            </a:fld>
            <a:endParaRPr lang="en-US"/>
          </a:p>
        </p:txBody>
      </p:sp>
    </p:spTree>
    <p:extLst>
      <p:ext uri="{BB962C8B-B14F-4D97-AF65-F5344CB8AC3E}">
        <p14:creationId xmlns:p14="http://schemas.microsoft.com/office/powerpoint/2010/main" val="412202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Upstream suicide prevention addresses the social, economic, and environmental root causes of suicide in society before they become individual suicidal crises.</a:t>
            </a:r>
          </a:p>
          <a:p>
            <a:pPr marL="628650" lvl="1" indent="-171450">
              <a:buFont typeface="Courier New" panose="020B0604020202020204" pitchFamily="34" charset="0"/>
              <a:buChar char="o"/>
            </a:pPr>
            <a:r>
              <a:rPr lang="en-US"/>
              <a:t>These efforts focus on building stronger, more connected communities where people can thrive.</a:t>
            </a:r>
            <a:endParaRPr lang="en-US">
              <a:ea typeface="Calibri"/>
              <a:cs typeface="Calibri"/>
            </a:endParaRPr>
          </a:p>
          <a:p>
            <a:pPr marL="171450" indent="-171450">
              <a:buFont typeface="Arial" panose="020B0604020202020204" pitchFamily="34" charset="0"/>
              <a:buChar char="•"/>
            </a:pPr>
            <a:r>
              <a:rPr lang="en-US"/>
              <a:t>Strategies are implemented in everyday settings — where people live, work, learn, play, love, and worship.</a:t>
            </a:r>
          </a:p>
          <a:p>
            <a:pPr marL="171450" indent="-171450">
              <a:buFont typeface="Arial" panose="020B0604020202020204" pitchFamily="34" charset="0"/>
              <a:buChar char="•"/>
            </a:pPr>
            <a:r>
              <a:rPr lang="en-US"/>
              <a:t>The goal is community-level change, not just individual interventions.</a:t>
            </a:r>
            <a:endParaRPr lang="en-US">
              <a:ea typeface="Calibri"/>
              <a:cs typeface="Calibri"/>
            </a:endParaRPr>
          </a:p>
          <a:p>
            <a:pPr marL="628650" lvl="1" indent="-171450">
              <a:buFont typeface="Courier New" panose="020B0604020202020204" pitchFamily="34" charset="0"/>
              <a:buChar char="o"/>
            </a:pPr>
            <a:r>
              <a:rPr lang="en-US"/>
              <a:t>Root causes include things like social disconnection, economic hardship, trauma, and instability.</a:t>
            </a:r>
            <a:endParaRPr lang="en-US">
              <a:ea typeface="Calibri"/>
              <a:cs typeface="Calibri"/>
            </a:endParaRPr>
          </a:p>
          <a:p>
            <a:pPr marL="628650" lvl="1" indent="-171450">
              <a:buFont typeface="Courier New" panose="020B0604020202020204" pitchFamily="34" charset="0"/>
              <a:buChar char="o"/>
            </a:pPr>
            <a:r>
              <a:rPr lang="en-US"/>
              <a:t>Protective factors promoted through upstream approaches include belonging, stability, and opportunity.</a:t>
            </a:r>
            <a:endParaRPr lang="en-US">
              <a:ea typeface="Calibri"/>
              <a:cs typeface="Calibri"/>
            </a:endParaRPr>
          </a:p>
          <a:p>
            <a:endParaRPr lang="en-US">
              <a:ea typeface="Calibri"/>
              <a:cs typeface="Calibri"/>
            </a:endParaRPr>
          </a:p>
          <a:p>
            <a:pPr marL="171450" indent="-171450">
              <a:buFont typeface="Arial" panose="020B0604020202020204" pitchFamily="34" charset="0"/>
              <a:buChar char="•"/>
            </a:pPr>
            <a:r>
              <a:rPr lang="en-US">
                <a:ea typeface="Calibri"/>
                <a:cs typeface="Calibri"/>
              </a:rPr>
              <a:t>To support those working to build safe, connected communities,</a:t>
            </a:r>
            <a:r>
              <a:rPr lang="en-US"/>
              <a:t> the Action Alliance and partners developed a new, practical suite of resources, designed to move upstream suicide prevention from concept to action.</a:t>
            </a:r>
            <a:endParaRPr lang="en-US">
              <a:ea typeface="Calibri"/>
              <a:cs typeface="Calibri"/>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8</a:t>
            </a:fld>
            <a:endParaRPr lang="en-US"/>
          </a:p>
        </p:txBody>
      </p:sp>
    </p:spTree>
    <p:extLst>
      <p:ext uri="{BB962C8B-B14F-4D97-AF65-F5344CB8AC3E}">
        <p14:creationId xmlns:p14="http://schemas.microsoft.com/office/powerpoint/2010/main" val="2515281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Developed to meet the growing need for practical, community-level strategies in upstream suicide prevention, </a:t>
            </a:r>
            <a:r>
              <a:rPr lang="en-US" i="1" dirty="0">
                <a:ea typeface="Calibri"/>
                <a:cs typeface="Calibri"/>
              </a:rPr>
              <a:t>Moving Suicide Prevention Upstream: from Concept to Action</a:t>
            </a:r>
            <a:r>
              <a:rPr lang="en-US" dirty="0">
                <a:ea typeface="Calibri"/>
                <a:cs typeface="Calibri"/>
              </a:rPr>
              <a:t> includes a detailed guide and at-a-glance resource, which offer:</a:t>
            </a:r>
            <a:endParaRPr lang="en-US" dirty="0"/>
          </a:p>
          <a:p>
            <a:pPr marL="628650" lvl="1" indent="-171450">
              <a:buFont typeface="Arial" panose="020B0604020202020204" pitchFamily="34" charset="0"/>
              <a:buChar char="•"/>
            </a:pPr>
            <a:r>
              <a:rPr lang="en-US" dirty="0"/>
              <a:t>Actionable guidance</a:t>
            </a:r>
            <a:r>
              <a:rPr lang="en-US" b="0" dirty="0"/>
              <a:t> for public health professionals and suicide prevention leaders</a:t>
            </a:r>
            <a:endParaRPr lang="en-US" b="0" dirty="0">
              <a:ea typeface="Calibri"/>
              <a:cs typeface="Calibri"/>
            </a:endParaRPr>
          </a:p>
          <a:p>
            <a:pPr marL="628650" lvl="1" indent="-171450">
              <a:buFont typeface="Arial" panose="020B0604020202020204" pitchFamily="34" charset="0"/>
              <a:buChar char="•"/>
            </a:pPr>
            <a:r>
              <a:rPr lang="en-US" dirty="0"/>
              <a:t>Messaging tip</a:t>
            </a:r>
            <a:r>
              <a:rPr lang="en-US" b="0" dirty="0"/>
              <a:t>s to help shift the conversation upstream</a:t>
            </a:r>
            <a:endParaRPr lang="en-US" b="0" dirty="0">
              <a:ea typeface="Calibri"/>
              <a:cs typeface="Calibri"/>
            </a:endParaRPr>
          </a:p>
          <a:p>
            <a:pPr marL="628650" lvl="1" indent="-171450">
              <a:buFont typeface="Arial" panose="020B0604020202020204" pitchFamily="34" charset="0"/>
              <a:buChar char="•"/>
            </a:pPr>
            <a:r>
              <a:rPr lang="en-US" dirty="0"/>
              <a:t>Community-driven strategies</a:t>
            </a:r>
            <a:r>
              <a:rPr lang="en-US" b="0" dirty="0"/>
              <a:t> to create safe, supportive environments</a:t>
            </a:r>
            <a:endParaRPr lang="en-US" b="0" dirty="0">
              <a:ea typeface="Calibri"/>
              <a:cs typeface="Calibri"/>
            </a:endParaRPr>
          </a:p>
          <a:p>
            <a:pPr marL="628650" lvl="1" indent="-171450">
              <a:buFont typeface="Arial" panose="020B0604020202020204" pitchFamily="34" charset="0"/>
              <a:buChar char="•"/>
            </a:pPr>
            <a:r>
              <a:rPr lang="en-US" dirty="0">
                <a:solidFill>
                  <a:srgbClr val="000000"/>
                </a:solidFill>
                <a:ea typeface="Calibri"/>
                <a:cs typeface="Calibri"/>
              </a:rPr>
              <a:t>Case studies, resources, and assessment tools</a:t>
            </a:r>
          </a:p>
          <a:p>
            <a:pPr marL="628650" lvl="1" indent="-171450">
              <a:buFont typeface="Arial" panose="020B0604020202020204" pitchFamily="34" charset="0"/>
              <a:buChar char="•"/>
            </a:pPr>
            <a:endParaRPr lang="en-US" b="0">
              <a:solidFill>
                <a:srgbClr val="000000"/>
              </a:solidFill>
              <a:ea typeface="Calibri"/>
              <a:cs typeface="Calibri"/>
            </a:endParaRPr>
          </a:p>
          <a:p>
            <a:pPr marL="171450" indent="-171450">
              <a:buFont typeface="Arial" panose="020B0604020202020204" pitchFamily="34" charset="0"/>
              <a:buChar char="•"/>
            </a:pPr>
            <a:r>
              <a:rPr lang="en-US" b="0" dirty="0"/>
              <a:t>These tools are designed </a:t>
            </a:r>
            <a:r>
              <a:rPr lang="en-US" dirty="0"/>
              <a:t>to help shift the national conversation toward prevention that starts long before a crisis occurs.</a:t>
            </a:r>
            <a:endParaRPr lang="en-US" b="0"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9</a:t>
            </a:fld>
            <a:endParaRPr lang="en-US"/>
          </a:p>
        </p:txBody>
      </p:sp>
    </p:spTree>
    <p:extLst>
      <p:ext uri="{BB962C8B-B14F-4D97-AF65-F5344CB8AC3E}">
        <p14:creationId xmlns:p14="http://schemas.microsoft.com/office/powerpoint/2010/main" val="69410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F73C60-877F-3F4D-9B92-2C35666FFDC2}" type="slidenum">
              <a:rPr lang="en-US" smtClean="0"/>
              <a:t>18</a:t>
            </a:fld>
            <a:endParaRPr lang="en-US"/>
          </a:p>
        </p:txBody>
      </p:sp>
    </p:spTree>
    <p:extLst>
      <p:ext uri="{BB962C8B-B14F-4D97-AF65-F5344CB8AC3E}">
        <p14:creationId xmlns:p14="http://schemas.microsoft.com/office/powerpoint/2010/main" val="1453268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explore the full suite of resources at theactionalliance.org/</a:t>
            </a:r>
            <a:r>
              <a:rPr lang="en-US" err="1"/>
              <a:t>upstreamsuicideprevention</a:t>
            </a:r>
            <a:r>
              <a:rPr lang="en-US"/>
              <a:t> -- or simply scan the QR code to access it instantly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8F73C60-877F-3F4D-9B92-2C35666FFDC2}" type="slidenum">
              <a:rPr lang="en-US" smtClean="0"/>
              <a:t>23</a:t>
            </a:fld>
            <a:endParaRPr lang="en-US"/>
          </a:p>
        </p:txBody>
      </p:sp>
    </p:spTree>
    <p:extLst>
      <p:ext uri="{BB962C8B-B14F-4D97-AF65-F5344CB8AC3E}">
        <p14:creationId xmlns:p14="http://schemas.microsoft.com/office/powerpoint/2010/main" val="3882698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hyperlink" Target="https://www.astho.org/4900b0/globalassets/report/mental-health-promotion-suicide-prevention-framework.pdf" TargetMode="External"/><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95676A2-D18C-57B9-2614-7EA06ABC31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806" y="529515"/>
            <a:ext cx="3821504" cy="1988970"/>
          </a:xfrm>
          <a:prstGeom prst="rect">
            <a:avLst/>
          </a:prstGeom>
        </p:spPr>
      </p:pic>
      <p:sp>
        <p:nvSpPr>
          <p:cNvPr id="2" name="Title 1"/>
          <p:cNvSpPr>
            <a:spLocks noGrp="1"/>
          </p:cNvSpPr>
          <p:nvPr>
            <p:ph type="ctrTitle" hasCustomPrompt="1"/>
          </p:nvPr>
        </p:nvSpPr>
        <p:spPr>
          <a:xfrm>
            <a:off x="572772" y="2375452"/>
            <a:ext cx="4451721" cy="2971800"/>
          </a:xfrm>
          <a:prstGeom prst="rect">
            <a:avLst/>
          </a:prstGeom>
        </p:spPr>
        <p:txBody>
          <a:bodyPr anchor="ctr" anchorCtr="0">
            <a:noAutofit/>
          </a:bodyPr>
          <a:lstStyle>
            <a:lvl1pPr algn="l">
              <a:defRPr sz="2800" b="0" cap="none" baseline="0">
                <a:solidFill>
                  <a:schemeClr val="bg1"/>
                </a:solidFill>
                <a:latin typeface="Arial" charset="0"/>
                <a:ea typeface="Arial" charset="0"/>
                <a:cs typeface="Arial" charset="0"/>
              </a:defRPr>
            </a:lvl1pPr>
          </a:lstStyle>
          <a:p>
            <a:r>
              <a:rPr lang="en-US"/>
              <a:t>Place Title of Presentation Here Lorem Ipsum</a:t>
            </a:r>
          </a:p>
        </p:txBody>
      </p:sp>
      <p:sp>
        <p:nvSpPr>
          <p:cNvPr id="5" name="Content Placeholder 4"/>
          <p:cNvSpPr>
            <a:spLocks noGrp="1"/>
          </p:cNvSpPr>
          <p:nvPr>
            <p:ph sz="quarter" idx="10" hasCustomPrompt="1"/>
          </p:nvPr>
        </p:nvSpPr>
        <p:spPr>
          <a:xfrm>
            <a:off x="572772" y="5555870"/>
            <a:ext cx="4683125" cy="766184"/>
          </a:xfrm>
          <a:prstGeom prst="rect">
            <a:avLst/>
          </a:prstGeom>
        </p:spPr>
        <p:txBody>
          <a:bodyPr>
            <a:noAutofit/>
          </a:bodyPr>
          <a:lstStyle>
            <a:lvl1pPr marL="0" indent="0">
              <a:spcBef>
                <a:spcPts val="0"/>
              </a:spcBef>
              <a:buNone/>
              <a:defRPr sz="1600">
                <a:solidFill>
                  <a:schemeClr val="bg1"/>
                </a:solidFill>
                <a:latin typeface="Arial" panose="020B0604020202020204" pitchFamily="34" charset="0"/>
                <a:cs typeface="Arial" panose="020B0604020202020204" pitchFamily="34" charset="0"/>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[Presenter]</a:t>
            </a:r>
          </a:p>
          <a:p>
            <a:pPr lvl="0"/>
            <a:r>
              <a:rPr lang="en-US"/>
              <a:t>[Date]</a:t>
            </a:r>
          </a:p>
        </p:txBody>
      </p:sp>
      <p:pic>
        <p:nvPicPr>
          <p:cNvPr id="9" name="Picture 8" descr="A black and white cover with blue lines&#10;&#10;AI-generated content may be incorrect.">
            <a:extLst>
              <a:ext uri="{FF2B5EF4-FFF2-40B4-BE49-F238E27FC236}">
                <a16:creationId xmlns:a16="http://schemas.microsoft.com/office/drawing/2014/main" id="{C8612F6D-FFF1-C14B-F13F-CF1AC51AAE8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557753" y="5"/>
            <a:ext cx="4108902" cy="6857995"/>
          </a:xfrm>
          <a:prstGeom prst="rect">
            <a:avLst/>
          </a:prstGeom>
        </p:spPr>
      </p:pic>
      <p:pic>
        <p:nvPicPr>
          <p:cNvPr id="13" name="Picture 12" descr="A qr code on a black background&#10;&#10;AI-generated content may be incorrect.">
            <a:extLst>
              <a:ext uri="{FF2B5EF4-FFF2-40B4-BE49-F238E27FC236}">
                <a16:creationId xmlns:a16="http://schemas.microsoft.com/office/drawing/2014/main" id="{0993D3A4-59F3-A532-8FBB-D80FF93B631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30560" y="5560950"/>
            <a:ext cx="914400" cy="914400"/>
          </a:xfrm>
          <a:prstGeom prst="rect">
            <a:avLst/>
          </a:prstGeom>
        </p:spPr>
      </p:pic>
    </p:spTree>
    <p:extLst>
      <p:ext uri="{BB962C8B-B14F-4D97-AF65-F5344CB8AC3E}">
        <p14:creationId xmlns:p14="http://schemas.microsoft.com/office/powerpoint/2010/main" val="4208579177"/>
      </p:ext>
    </p:extLst>
  </p:cSld>
  <p:clrMapOvr>
    <a:masterClrMapping/>
  </p:clrMapOvr>
  <p:extLst>
    <p:ext uri="{DCECCB84-F9BA-43D5-87BE-67443E8EF086}">
      <p15:sldGuideLst xmlns:p15="http://schemas.microsoft.com/office/powerpoint/2012/main">
        <p15:guide id="1" orient="horz" pos="32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7DB1B-E3E3-3DF3-D0E7-11A271E9B7E1}"/>
              </a:ext>
            </a:extLst>
          </p:cNvPr>
          <p:cNvSpPr/>
          <p:nvPr userDrawn="1"/>
        </p:nvSpPr>
        <p:spPr>
          <a:xfrm>
            <a:off x="0" y="0"/>
            <a:ext cx="12192000" cy="6858000"/>
          </a:xfrm>
          <a:prstGeom prst="rect">
            <a:avLst/>
          </a:prstGeom>
          <a:solidFill>
            <a:srgbClr val="00A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cover with blue lines&#10;&#10;AI-generated content may be incorrect.">
            <a:extLst>
              <a:ext uri="{FF2B5EF4-FFF2-40B4-BE49-F238E27FC236}">
                <a16:creationId xmlns:a16="http://schemas.microsoft.com/office/drawing/2014/main" id="{A8207E4C-38F9-1A77-1B8A-425075BB389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5400000">
            <a:off x="4419599" y="-4419600"/>
            <a:ext cx="3352800" cy="12192000"/>
          </a:xfrm>
          <a:prstGeom prst="rect">
            <a:avLst/>
          </a:prstGeom>
        </p:spPr>
      </p:pic>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4" name="Footer Placeholder 3">
            <a:extLst>
              <a:ext uri="{FF2B5EF4-FFF2-40B4-BE49-F238E27FC236}">
                <a16:creationId xmlns:a16="http://schemas.microsoft.com/office/drawing/2014/main" id="{12867595-B545-6F97-8FD0-8A5BC1163875}"/>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4060019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7DB1B-E3E3-3DF3-D0E7-11A271E9B7E1}"/>
              </a:ext>
            </a:extLst>
          </p:cNvPr>
          <p:cNvSpPr/>
          <p:nvPr userDrawn="1"/>
        </p:nvSpPr>
        <p:spPr>
          <a:xfrm>
            <a:off x="0" y="0"/>
            <a:ext cx="12192000" cy="6858000"/>
          </a:xfrm>
          <a:prstGeom prst="rect">
            <a:avLst/>
          </a:prstGeom>
          <a:gradFill>
            <a:gsLst>
              <a:gs pos="1700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4" name="Footer Placeholder 3">
            <a:extLst>
              <a:ext uri="{FF2B5EF4-FFF2-40B4-BE49-F238E27FC236}">
                <a16:creationId xmlns:a16="http://schemas.microsoft.com/office/drawing/2014/main" id="{9A270FF6-32B5-1FB1-877C-BCCDEDC7E58C}"/>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pic>
        <p:nvPicPr>
          <p:cNvPr id="8" name="Picture 7" descr="A black and white cover with blue lines&#10;&#10;AI-generated content may be incorrect.">
            <a:extLst>
              <a:ext uri="{FF2B5EF4-FFF2-40B4-BE49-F238E27FC236}">
                <a16:creationId xmlns:a16="http://schemas.microsoft.com/office/drawing/2014/main" id="{DC912B65-E7AC-266C-9726-F4C79EF81F2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5400000">
            <a:off x="4301988" y="-4301986"/>
            <a:ext cx="3588024" cy="12192000"/>
          </a:xfrm>
          <a:prstGeom prst="rect">
            <a:avLst/>
          </a:prstGeom>
        </p:spPr>
      </p:pic>
    </p:spTree>
    <p:extLst>
      <p:ext uri="{BB962C8B-B14F-4D97-AF65-F5344CB8AC3E}">
        <p14:creationId xmlns:p14="http://schemas.microsoft.com/office/powerpoint/2010/main" val="1638873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7958A9-A959-E5D4-7F30-BAFD9DFE6446}"/>
              </a:ext>
            </a:extLst>
          </p:cNvPr>
          <p:cNvSpPr/>
          <p:nvPr userDrawn="1"/>
        </p:nvSpPr>
        <p:spPr>
          <a:xfrm>
            <a:off x="-1" y="0"/>
            <a:ext cx="12192000" cy="6858000"/>
          </a:xfrm>
          <a:prstGeom prst="rect">
            <a:avLst/>
          </a:prstGeom>
          <a:gradFill>
            <a:gsLst>
              <a:gs pos="1700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doing yoga on a deck&#10;&#10;AI-generated content may be incorrect.">
            <a:extLst>
              <a:ext uri="{FF2B5EF4-FFF2-40B4-BE49-F238E27FC236}">
                <a16:creationId xmlns:a16="http://schemas.microsoft.com/office/drawing/2014/main" id="{5F7CC033-A71F-2910-B111-D2EAA1CA4F15}"/>
              </a:ext>
            </a:extLst>
          </p:cNvPr>
          <p:cNvPicPr>
            <a:picLocks noChangeAspect="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2" name="Footer Placeholder 3">
            <a:extLst>
              <a:ext uri="{FF2B5EF4-FFF2-40B4-BE49-F238E27FC236}">
                <a16:creationId xmlns:a16="http://schemas.microsoft.com/office/drawing/2014/main" id="{1B470E0B-5075-C4F0-212E-95CCE9DA9BF6}"/>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1682142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photo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7958A9-A959-E5D4-7F30-BAFD9DFE6446}"/>
              </a:ext>
            </a:extLst>
          </p:cNvPr>
          <p:cNvSpPr/>
          <p:nvPr userDrawn="1"/>
        </p:nvSpPr>
        <p:spPr>
          <a:xfrm>
            <a:off x="-1" y="0"/>
            <a:ext cx="12192000" cy="6858000"/>
          </a:xfrm>
          <a:prstGeom prst="rect">
            <a:avLst/>
          </a:prstGeom>
          <a:gradFill>
            <a:gsLst>
              <a:gs pos="3100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using a cell phone&#10;&#10;AI-generated content may be incorrect.">
            <a:extLst>
              <a:ext uri="{FF2B5EF4-FFF2-40B4-BE49-F238E27FC236}">
                <a16:creationId xmlns:a16="http://schemas.microsoft.com/office/drawing/2014/main" id="{C221550B-F937-AA5E-2C86-168CD0AEB9F4}"/>
              </a:ext>
            </a:extLst>
          </p:cNvPr>
          <p:cNvPicPr>
            <a:picLocks noChangeAspect="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a:xfrm>
            <a:off x="-2" y="0"/>
            <a:ext cx="12192002" cy="6858000"/>
          </a:xfrm>
          <a:prstGeom prst="rect">
            <a:avLst/>
          </a:prstGeom>
        </p:spPr>
      </p:pic>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2" name="Footer Placeholder 3">
            <a:extLst>
              <a:ext uri="{FF2B5EF4-FFF2-40B4-BE49-F238E27FC236}">
                <a16:creationId xmlns:a16="http://schemas.microsoft.com/office/drawing/2014/main" id="{F9DB4AE1-5F22-0CF4-E64D-9CEE81F08862}"/>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607081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photo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7958A9-A959-E5D4-7F30-BAFD9DFE6446}"/>
              </a:ext>
            </a:extLst>
          </p:cNvPr>
          <p:cNvSpPr/>
          <p:nvPr userDrawn="1"/>
        </p:nvSpPr>
        <p:spPr>
          <a:xfrm>
            <a:off x="-1" y="0"/>
            <a:ext cx="12192000" cy="6858000"/>
          </a:xfrm>
          <a:prstGeom prst="rect">
            <a:avLst/>
          </a:prstGeom>
          <a:gradFill>
            <a:gsLst>
              <a:gs pos="3100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2" name="Footer Placeholder 3">
            <a:extLst>
              <a:ext uri="{FF2B5EF4-FFF2-40B4-BE49-F238E27FC236}">
                <a16:creationId xmlns:a16="http://schemas.microsoft.com/office/drawing/2014/main" id="{F9DB4AE1-5F22-0CF4-E64D-9CEE81F08862}"/>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pic>
        <p:nvPicPr>
          <p:cNvPr id="4" name="Picture 3" descr="A group of people sitting in chairs&#10;&#10;AI-generated content may be incorrect.">
            <a:extLst>
              <a:ext uri="{FF2B5EF4-FFF2-40B4-BE49-F238E27FC236}">
                <a16:creationId xmlns:a16="http://schemas.microsoft.com/office/drawing/2014/main" id="{BC5937C1-4987-FE03-B8F1-E24C7A9E995F}"/>
              </a:ext>
            </a:extLst>
          </p:cNvPr>
          <p:cNvPicPr>
            <a:picLocks noChangeAspect="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039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photo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7958A9-A959-E5D4-7F30-BAFD9DFE6446}"/>
              </a:ext>
            </a:extLst>
          </p:cNvPr>
          <p:cNvSpPr/>
          <p:nvPr userDrawn="1"/>
        </p:nvSpPr>
        <p:spPr>
          <a:xfrm>
            <a:off x="-1" y="0"/>
            <a:ext cx="12192000" cy="6858000"/>
          </a:xfrm>
          <a:prstGeom prst="rect">
            <a:avLst/>
          </a:prstGeom>
          <a:gradFill>
            <a:gsLst>
              <a:gs pos="3100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uple of men sitting on a bench&#10;&#10;AI-generated content may be incorrect.">
            <a:extLst>
              <a:ext uri="{FF2B5EF4-FFF2-40B4-BE49-F238E27FC236}">
                <a16:creationId xmlns:a16="http://schemas.microsoft.com/office/drawing/2014/main" id="{A0452C0D-C15D-CC6C-2DE6-EE0D80B97BC7}"/>
              </a:ext>
            </a:extLst>
          </p:cNvPr>
          <p:cNvPicPr>
            <a:picLocks noChangeAspect="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a:xfrm>
            <a:off x="-2" y="-1"/>
            <a:ext cx="12192000" cy="6858001"/>
          </a:xfrm>
          <a:prstGeom prst="rect">
            <a:avLst/>
          </a:prstGeom>
        </p:spPr>
      </p:pic>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2" name="Footer Placeholder 3">
            <a:extLst>
              <a:ext uri="{FF2B5EF4-FFF2-40B4-BE49-F238E27FC236}">
                <a16:creationId xmlns:a16="http://schemas.microsoft.com/office/drawing/2014/main" id="{F9DB4AE1-5F22-0CF4-E64D-9CEE81F08862}"/>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3297305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photo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7958A9-A959-E5D4-7F30-BAFD9DFE6446}"/>
              </a:ext>
            </a:extLst>
          </p:cNvPr>
          <p:cNvSpPr/>
          <p:nvPr userDrawn="1"/>
        </p:nvSpPr>
        <p:spPr>
          <a:xfrm>
            <a:off x="-1" y="0"/>
            <a:ext cx="12192000" cy="6858000"/>
          </a:xfrm>
          <a:prstGeom prst="rect">
            <a:avLst/>
          </a:prstGeom>
          <a:gradFill>
            <a:gsLst>
              <a:gs pos="31000">
                <a:schemeClr val="accent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in front of a whiteboard&#10;&#10;AI-generated content may be incorrect.">
            <a:extLst>
              <a:ext uri="{FF2B5EF4-FFF2-40B4-BE49-F238E27FC236}">
                <a16:creationId xmlns:a16="http://schemas.microsoft.com/office/drawing/2014/main" id="{96220969-F51F-0552-69A4-76BC4C8EE092}"/>
              </a:ext>
            </a:extLst>
          </p:cNvPr>
          <p:cNvPicPr>
            <a:picLocks noChangeAspect="1"/>
          </p:cNvPicPr>
          <p:nvPr userDrawn="1"/>
        </p:nvPicPr>
        <p:blipFill>
          <a:blip r:embed="rId2" cstate="print">
            <a:alphaModFix amt="22000"/>
            <a:extLst>
              <a:ext uri="{28A0092B-C50C-407E-A947-70E740481C1C}">
                <a14:useLocalDpi xmlns:a14="http://schemas.microsoft.com/office/drawing/2010/main"/>
              </a:ext>
            </a:extLst>
          </a:blip>
          <a:srcRect/>
          <a:stretch>
            <a:fillRect/>
          </a:stretch>
        </p:blipFill>
        <p:spPr>
          <a:xfrm>
            <a:off x="-4" y="1"/>
            <a:ext cx="12192003" cy="6858000"/>
          </a:xfrm>
          <a:prstGeom prst="rect">
            <a:avLst/>
          </a:prstGeom>
        </p:spPr>
      </p:pic>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2" name="Footer Placeholder 3">
            <a:extLst>
              <a:ext uri="{FF2B5EF4-FFF2-40B4-BE49-F238E27FC236}">
                <a16:creationId xmlns:a16="http://schemas.microsoft.com/office/drawing/2014/main" id="{F9DB4AE1-5F22-0CF4-E64D-9CEE81F08862}"/>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966503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er half page graphic">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187D1F-E6B0-F605-C571-CAB3136B803C}"/>
              </a:ext>
            </a:extLst>
          </p:cNvPr>
          <p:cNvSpPr/>
          <p:nvPr userDrawn="1"/>
        </p:nvSpPr>
        <p:spPr>
          <a:xfrm>
            <a:off x="0" y="0"/>
            <a:ext cx="544068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and white cover with blue lines&#10;&#10;AI-generated content may be incorrect.">
            <a:extLst>
              <a:ext uri="{FF2B5EF4-FFF2-40B4-BE49-F238E27FC236}">
                <a16:creationId xmlns:a16="http://schemas.microsoft.com/office/drawing/2014/main" id="{55AB78BE-35D3-A67F-DF6E-4051A15B0D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 y="0"/>
            <a:ext cx="4108902" cy="6857995"/>
          </a:xfrm>
          <a:prstGeom prst="rect">
            <a:avLst/>
          </a:prstGeom>
        </p:spPr>
      </p:pic>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5" name="Slide Number Placeholder 2">
            <a:extLst>
              <a:ext uri="{FF2B5EF4-FFF2-40B4-BE49-F238E27FC236}">
                <a16:creationId xmlns:a16="http://schemas.microsoft.com/office/drawing/2014/main" id="{9EA08D15-D4A3-5CB0-625F-34F982E1C81B}"/>
              </a:ext>
            </a:extLst>
          </p:cNvPr>
          <p:cNvSpPr txBox="1">
            <a:spLocks/>
          </p:cNvSpPr>
          <p:nvPr userDrawn="1"/>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a:t>
            </a:fld>
            <a:endParaRPr lang="en-US"/>
          </a:p>
        </p:txBody>
      </p:sp>
      <p:sp>
        <p:nvSpPr>
          <p:cNvPr id="7" name="Slide Number Placeholder 3">
            <a:extLst>
              <a:ext uri="{FF2B5EF4-FFF2-40B4-BE49-F238E27FC236}">
                <a16:creationId xmlns:a16="http://schemas.microsoft.com/office/drawing/2014/main" id="{0758AE04-EFEF-E524-7B86-93364409276D}"/>
              </a:ext>
            </a:extLst>
          </p:cNvPr>
          <p:cNvSpPr txBox="1">
            <a:spLocks/>
          </p:cNvSpPr>
          <p:nvPr userDrawn="1"/>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a:t>
            </a:fld>
            <a:endParaRPr lang="en-US"/>
          </a:p>
        </p:txBody>
      </p:sp>
      <p:sp>
        <p:nvSpPr>
          <p:cNvPr id="9" name="Text Placeholder 26">
            <a:extLst>
              <a:ext uri="{FF2B5EF4-FFF2-40B4-BE49-F238E27FC236}">
                <a16:creationId xmlns:a16="http://schemas.microsoft.com/office/drawing/2014/main" id="{2CFC8681-F793-0B63-5129-85EB30C6D675}"/>
              </a:ext>
            </a:extLst>
          </p:cNvPr>
          <p:cNvSpPr>
            <a:spLocks noGrp="1"/>
          </p:cNvSpPr>
          <p:nvPr>
            <p:ph type="body" sz="quarter" idx="17" hasCustomPrompt="1"/>
          </p:nvPr>
        </p:nvSpPr>
        <p:spPr>
          <a:xfrm>
            <a:off x="6592822" y="1569655"/>
            <a:ext cx="4548186" cy="1218515"/>
          </a:xfrm>
        </p:spPr>
        <p:txBody>
          <a:bodyPr>
            <a:normAutofit/>
          </a:bodyPr>
          <a:lstStyle>
            <a:lvl1pPr marL="0" indent="0">
              <a:lnSpc>
                <a:spcPct val="90000"/>
              </a:lnSpc>
              <a:spcBef>
                <a:spcPts val="0"/>
              </a:spcBef>
              <a:buNone/>
              <a:defRPr sz="2800" b="0"/>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Section Breaker Title</a:t>
            </a:r>
            <a:br>
              <a:rPr lang="en-US"/>
            </a:br>
            <a:r>
              <a:rPr lang="en-US"/>
              <a:t>Lorem Ipsum Dolor</a:t>
            </a:r>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p:txBody>
      </p:sp>
      <p:sp>
        <p:nvSpPr>
          <p:cNvPr id="11" name="Text Placeholder 26">
            <a:extLst>
              <a:ext uri="{FF2B5EF4-FFF2-40B4-BE49-F238E27FC236}">
                <a16:creationId xmlns:a16="http://schemas.microsoft.com/office/drawing/2014/main" id="{09C8F595-A777-CBDE-9290-17BBFCDAF9F5}"/>
              </a:ext>
            </a:extLst>
          </p:cNvPr>
          <p:cNvSpPr>
            <a:spLocks noGrp="1"/>
          </p:cNvSpPr>
          <p:nvPr>
            <p:ph type="body" sz="quarter" idx="18" hasCustomPrompt="1"/>
          </p:nvPr>
        </p:nvSpPr>
        <p:spPr>
          <a:xfrm>
            <a:off x="6592822" y="2851316"/>
            <a:ext cx="4548186" cy="1218515"/>
          </a:xfrm>
        </p:spPr>
        <p:txBody>
          <a:bodyPr>
            <a:normAutofit/>
          </a:bodyPr>
          <a:lstStyle>
            <a:lvl1pPr marL="0" indent="0">
              <a:buNone/>
              <a:defRPr sz="1600" b="1"/>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SUBTITLE</a:t>
            </a:r>
          </a:p>
        </p:txBody>
      </p:sp>
      <p:sp>
        <p:nvSpPr>
          <p:cNvPr id="16" name="Picture Placeholder 15">
            <a:extLst>
              <a:ext uri="{FF2B5EF4-FFF2-40B4-BE49-F238E27FC236}">
                <a16:creationId xmlns:a16="http://schemas.microsoft.com/office/drawing/2014/main" id="{8EE7F04B-4983-3F08-0CB5-3E99636A9019}"/>
              </a:ext>
            </a:extLst>
          </p:cNvPr>
          <p:cNvSpPr>
            <a:spLocks noGrp="1"/>
          </p:cNvSpPr>
          <p:nvPr>
            <p:ph type="pic" sz="quarter" idx="19"/>
          </p:nvPr>
        </p:nvSpPr>
        <p:spPr>
          <a:xfrm>
            <a:off x="2482056" y="1574199"/>
            <a:ext cx="3417887" cy="3417887"/>
          </a:xfrm>
        </p:spPr>
        <p:txBody>
          <a:bodyPr/>
          <a:lstStyle/>
          <a:p>
            <a:endParaRPr lang="en-US"/>
          </a:p>
        </p:txBody>
      </p:sp>
      <p:sp>
        <p:nvSpPr>
          <p:cNvPr id="8" name="Footer Placeholder 3">
            <a:extLst>
              <a:ext uri="{FF2B5EF4-FFF2-40B4-BE49-F238E27FC236}">
                <a16:creationId xmlns:a16="http://schemas.microsoft.com/office/drawing/2014/main" id="{347A9B3D-2008-9332-561D-F3032A6711D8}"/>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958974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Breaker half page graphic">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8EE7F04B-4983-3F08-0CB5-3E99636A9019}"/>
              </a:ext>
            </a:extLst>
          </p:cNvPr>
          <p:cNvSpPr>
            <a:spLocks noGrp="1"/>
          </p:cNvSpPr>
          <p:nvPr>
            <p:ph type="pic" sz="quarter" idx="19"/>
          </p:nvPr>
        </p:nvSpPr>
        <p:spPr>
          <a:xfrm>
            <a:off x="0" y="0"/>
            <a:ext cx="6866969" cy="6898164"/>
          </a:xfrm>
        </p:spPr>
        <p:txBody>
          <a:bodyPr/>
          <a:lstStyle/>
          <a:p>
            <a:endParaRPr lang="en-US"/>
          </a:p>
        </p:txBody>
      </p:sp>
      <p:sp>
        <p:nvSpPr>
          <p:cNvPr id="10" name="Rectangle 9">
            <a:extLst>
              <a:ext uri="{FF2B5EF4-FFF2-40B4-BE49-F238E27FC236}">
                <a16:creationId xmlns:a16="http://schemas.microsoft.com/office/drawing/2014/main" id="{4A444EBE-4D55-3DB2-91A5-2F62684767C4}"/>
              </a:ext>
            </a:extLst>
          </p:cNvPr>
          <p:cNvSpPr/>
          <p:nvPr userDrawn="1"/>
        </p:nvSpPr>
        <p:spPr>
          <a:xfrm>
            <a:off x="5649978" y="2107962"/>
            <a:ext cx="5322822" cy="26822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6">
            <a:extLst>
              <a:ext uri="{FF2B5EF4-FFF2-40B4-BE49-F238E27FC236}">
                <a16:creationId xmlns:a16="http://schemas.microsoft.com/office/drawing/2014/main" id="{2CFC8681-F793-0B63-5129-85EB30C6D675}"/>
              </a:ext>
            </a:extLst>
          </p:cNvPr>
          <p:cNvSpPr>
            <a:spLocks noGrp="1"/>
          </p:cNvSpPr>
          <p:nvPr>
            <p:ph type="body" sz="quarter" idx="17" hasCustomPrompt="1"/>
          </p:nvPr>
        </p:nvSpPr>
        <p:spPr>
          <a:xfrm>
            <a:off x="6227062" y="2594356"/>
            <a:ext cx="4548186" cy="1218515"/>
          </a:xfrm>
        </p:spPr>
        <p:txBody>
          <a:bodyPr>
            <a:normAutofit/>
          </a:bodyPr>
          <a:lstStyle>
            <a:lvl1pPr marL="0" indent="0">
              <a:lnSpc>
                <a:spcPct val="90000"/>
              </a:lnSpc>
              <a:spcBef>
                <a:spcPts val="0"/>
              </a:spcBef>
              <a:buNone/>
              <a:defRPr sz="2800" b="0">
                <a:solidFill>
                  <a:schemeClr val="bg1"/>
                </a:solidFill>
              </a:defRPr>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Section Breaker Title</a:t>
            </a:r>
            <a:br>
              <a:rPr lang="en-US"/>
            </a:br>
            <a:r>
              <a:rPr lang="en-US"/>
              <a:t>Lorem Ipsum Dolor</a:t>
            </a:r>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a:p>
        </p:txBody>
      </p:sp>
      <p:sp>
        <p:nvSpPr>
          <p:cNvPr id="11" name="Text Placeholder 26">
            <a:extLst>
              <a:ext uri="{FF2B5EF4-FFF2-40B4-BE49-F238E27FC236}">
                <a16:creationId xmlns:a16="http://schemas.microsoft.com/office/drawing/2014/main" id="{09C8F595-A777-CBDE-9290-17BBFCDAF9F5}"/>
              </a:ext>
            </a:extLst>
          </p:cNvPr>
          <p:cNvSpPr>
            <a:spLocks noGrp="1"/>
          </p:cNvSpPr>
          <p:nvPr>
            <p:ph type="body" sz="quarter" idx="18" hasCustomPrompt="1"/>
          </p:nvPr>
        </p:nvSpPr>
        <p:spPr>
          <a:xfrm>
            <a:off x="6227062" y="3876017"/>
            <a:ext cx="4548186" cy="1218515"/>
          </a:xfrm>
        </p:spPr>
        <p:txBody>
          <a:bodyPr>
            <a:normAutofit/>
          </a:bodyPr>
          <a:lstStyle>
            <a:lvl1pPr marL="0" indent="0">
              <a:buNone/>
              <a:defRPr sz="1600" b="1"/>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SUBTITLE</a:t>
            </a:r>
          </a:p>
        </p:txBody>
      </p:sp>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5" name="Slide Number Placeholder 2">
            <a:extLst>
              <a:ext uri="{FF2B5EF4-FFF2-40B4-BE49-F238E27FC236}">
                <a16:creationId xmlns:a16="http://schemas.microsoft.com/office/drawing/2014/main" id="{9EA08D15-D4A3-5CB0-625F-34F982E1C81B}"/>
              </a:ext>
            </a:extLst>
          </p:cNvPr>
          <p:cNvSpPr txBox="1">
            <a:spLocks/>
          </p:cNvSpPr>
          <p:nvPr userDrawn="1"/>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a:t>
            </a:fld>
            <a:endParaRPr lang="en-US"/>
          </a:p>
        </p:txBody>
      </p:sp>
      <p:sp>
        <p:nvSpPr>
          <p:cNvPr id="7" name="Slide Number Placeholder 3">
            <a:extLst>
              <a:ext uri="{FF2B5EF4-FFF2-40B4-BE49-F238E27FC236}">
                <a16:creationId xmlns:a16="http://schemas.microsoft.com/office/drawing/2014/main" id="{0758AE04-EFEF-E524-7B86-93364409276D}"/>
              </a:ext>
            </a:extLst>
          </p:cNvPr>
          <p:cNvSpPr txBox="1">
            <a:spLocks/>
          </p:cNvSpPr>
          <p:nvPr userDrawn="1"/>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a:t>
            </a:fld>
            <a:endParaRPr lang="en-US"/>
          </a:p>
        </p:txBody>
      </p:sp>
      <p:sp>
        <p:nvSpPr>
          <p:cNvPr id="8" name="Footer Placeholder 3">
            <a:extLst>
              <a:ext uri="{FF2B5EF4-FFF2-40B4-BE49-F238E27FC236}">
                <a16:creationId xmlns:a16="http://schemas.microsoft.com/office/drawing/2014/main" id="{457EB2F5-2629-DD41-9059-0D1D528C5AF8}"/>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1374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s">
    <p:bg>
      <p:bgPr>
        <a:solidFill>
          <a:schemeClr val="bg1"/>
        </a:solidFill>
        <a:effectLst/>
      </p:bgPr>
    </p:bg>
    <p:spTree>
      <p:nvGrpSpPr>
        <p:cNvPr id="1" name=""/>
        <p:cNvGrpSpPr/>
        <p:nvPr/>
      </p:nvGrpSpPr>
      <p:grpSpPr>
        <a:xfrm>
          <a:off x="0" y="0"/>
          <a:ext cx="0" cy="0"/>
          <a:chOff x="0" y="0"/>
          <a:chExt cx="0" cy="0"/>
        </a:xfrm>
      </p:grpSpPr>
      <p:pic>
        <p:nvPicPr>
          <p:cNvPr id="5" name="Picture 4" descr="A black and white cover with blue lines&#10;&#10;AI-generated content may be incorrect.">
            <a:extLst>
              <a:ext uri="{FF2B5EF4-FFF2-40B4-BE49-F238E27FC236}">
                <a16:creationId xmlns:a16="http://schemas.microsoft.com/office/drawing/2014/main" id="{BBED9CCC-797D-31C3-0EBA-86A48B2B0E91}"/>
              </a:ext>
            </a:extLst>
          </p:cNvPr>
          <p:cNvPicPr>
            <a:picLocks noChangeAspect="1"/>
          </p:cNvPicPr>
          <p:nvPr userDrawn="1"/>
        </p:nvPicPr>
        <p:blipFill>
          <a:blip r:embed="rId2" cstate="print">
            <a:extLst>
              <a:ext uri="{28A0092B-C50C-407E-A947-70E740481C1C}">
                <a14:useLocalDpi xmlns:a14="http://schemas.microsoft.com/office/drawing/2010/main"/>
              </a:ext>
            </a:extLst>
          </a:blip>
          <a:srcRect b="-1282"/>
          <a:stretch/>
        </p:blipFill>
        <p:spPr>
          <a:xfrm>
            <a:off x="9448800" y="0"/>
            <a:ext cx="2743200" cy="6937513"/>
          </a:xfrm>
          <a:prstGeom prst="rect">
            <a:avLst/>
          </a:prstGeom>
        </p:spPr>
      </p:pic>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8" name="Title 4">
            <a:extLst>
              <a:ext uri="{FF2B5EF4-FFF2-40B4-BE49-F238E27FC236}">
                <a16:creationId xmlns:a16="http://schemas.microsoft.com/office/drawing/2014/main" id="{16D5EE83-B3D0-54F0-CACD-EA4D2FE7B9C2}"/>
              </a:ext>
            </a:extLst>
          </p:cNvPr>
          <p:cNvSpPr>
            <a:spLocks noGrp="1"/>
          </p:cNvSpPr>
          <p:nvPr>
            <p:ph type="title" hasCustomPrompt="1"/>
          </p:nvPr>
        </p:nvSpPr>
        <p:spPr>
          <a:xfrm>
            <a:off x="612648" y="572396"/>
            <a:ext cx="11007852" cy="508756"/>
          </a:xfrm>
          <a:prstGeom prst="rect">
            <a:avLst/>
          </a:prstGeom>
        </p:spPr>
        <p:txBody>
          <a:bodyPr/>
          <a:lstStyle>
            <a:lvl1pPr>
              <a:defRPr lang="en-US" sz="2800" b="0" i="0" kern="1200" dirty="0">
                <a:solidFill>
                  <a:schemeClr val="tx1"/>
                </a:solidFill>
                <a:latin typeface="Arial" charset="0"/>
                <a:ea typeface="Arial" charset="0"/>
                <a:cs typeface="Arial" charset="0"/>
              </a:defRPr>
            </a:lvl1pPr>
          </a:lstStyle>
          <a:p>
            <a:r>
              <a:rPr lang="en-US"/>
              <a:t>Place Title Here</a:t>
            </a:r>
          </a:p>
        </p:txBody>
      </p:sp>
      <p:sp>
        <p:nvSpPr>
          <p:cNvPr id="10" name="Text Placeholder 2">
            <a:extLst>
              <a:ext uri="{FF2B5EF4-FFF2-40B4-BE49-F238E27FC236}">
                <a16:creationId xmlns:a16="http://schemas.microsoft.com/office/drawing/2014/main" id="{323F0100-694B-75AC-5AEA-7B021A67EBAA}"/>
              </a:ext>
            </a:extLst>
          </p:cNvPr>
          <p:cNvSpPr>
            <a:spLocks noGrp="1"/>
          </p:cNvSpPr>
          <p:nvPr>
            <p:ph idx="1" hasCustomPrompt="1"/>
          </p:nvPr>
        </p:nvSpPr>
        <p:spPr>
          <a:xfrm>
            <a:off x="612649" y="1572768"/>
            <a:ext cx="6097656" cy="4351338"/>
          </a:xfrm>
          <a:prstGeom prst="rect">
            <a:avLst/>
          </a:prstGeom>
        </p:spPr>
        <p:txBody>
          <a:bodyPr vert="horz" lIns="91440" tIns="45720" rIns="91440" bIns="45720" rtlCol="0">
            <a:normAutofit/>
          </a:body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a:t>
            </a:r>
          </a:p>
          <a:p>
            <a:pPr>
              <a:lnSpc>
                <a:spcPct val="107000"/>
              </a:lnSpc>
              <a:spcBef>
                <a:spcPts val="0"/>
              </a:spcBef>
              <a:spcAft>
                <a:spcPts val="800"/>
              </a:spcAft>
              <a:buClr>
                <a:schemeClr val="accent1"/>
              </a:buClr>
            </a:pPr>
            <a:r>
              <a:rPr lang="en-US" sz="1800" b="0" i="0">
                <a:solidFill>
                  <a:srgbClr val="212529"/>
                </a:solidFill>
                <a:effectLst/>
              </a:rPr>
              <a:t>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a:p>
            <a:pPr>
              <a:lnSpc>
                <a:spcPct val="107000"/>
              </a:lnSpc>
              <a:spcBef>
                <a:spcPts val="0"/>
              </a:spcBef>
              <a:spcAft>
                <a:spcPts val="800"/>
              </a:spcAft>
              <a:buClr>
                <a:schemeClr val="accent1"/>
              </a:buClr>
            </a:pPr>
            <a:r>
              <a:rPr lang="en-US" sz="1800" b="0" i="0">
                <a:solidFill>
                  <a:srgbClr val="212529"/>
                </a:solidFill>
                <a:effectLst/>
              </a:rPr>
              <a:t>Rem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et dolore </a:t>
            </a:r>
            <a:r>
              <a:rPr lang="en-US" sz="1800" b="0" i="0" err="1">
                <a:solidFill>
                  <a:srgbClr val="212529"/>
                </a:solidFill>
                <a:effectLst/>
              </a:rPr>
              <a:t>optio</a:t>
            </a:r>
            <a:r>
              <a:rPr lang="en-US" sz="1800" b="0" i="0">
                <a:solidFill>
                  <a:srgbClr val="212529"/>
                </a:solidFill>
                <a:effectLst/>
              </a:rPr>
              <a:t> hic </a:t>
            </a:r>
            <a:r>
              <a:rPr lang="en-US" sz="1800" b="0" i="0" err="1">
                <a:solidFill>
                  <a:srgbClr val="212529"/>
                </a:solidFill>
                <a:effectLst/>
              </a:rPr>
              <a:t>tenetur</a:t>
            </a:r>
            <a:r>
              <a:rPr lang="en-US" sz="1800" b="0" i="0">
                <a:solidFill>
                  <a:srgbClr val="212529"/>
                </a:solidFill>
                <a:effectLst/>
              </a:rPr>
              <a:t> alias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veritatis</a:t>
            </a:r>
            <a:r>
              <a:rPr lang="en-US" sz="1800" b="0" i="0">
                <a:solidFill>
                  <a:srgbClr val="212529"/>
                </a:solidFill>
                <a:effectLst/>
              </a:rPr>
              <a:t> </a:t>
            </a:r>
            <a:r>
              <a:rPr lang="en-US" sz="1800" b="0" i="0" err="1">
                <a:solidFill>
                  <a:srgbClr val="212529"/>
                </a:solidFill>
                <a:effectLst/>
              </a:rPr>
              <a:t>eum</a:t>
            </a:r>
            <a:r>
              <a:rPr lang="en-US" sz="1800" b="0" i="0">
                <a:solidFill>
                  <a:srgbClr val="212529"/>
                </a:solidFill>
                <a:effectLst/>
              </a:rPr>
              <a:t> </a:t>
            </a:r>
            <a:r>
              <a:rPr lang="en-US" sz="1800" b="0" i="0" err="1">
                <a:solidFill>
                  <a:srgbClr val="212529"/>
                </a:solidFill>
                <a:effectLst/>
              </a:rPr>
              <a:t>omnis</a:t>
            </a:r>
            <a:r>
              <a:rPr lang="en-US" sz="1800" b="0" i="0">
                <a:solidFill>
                  <a:srgbClr val="212529"/>
                </a:solidFill>
                <a:effectLst/>
              </a:rPr>
              <a:t> </a:t>
            </a:r>
            <a:r>
              <a:rPr lang="en-US" sz="1800" b="0" i="0" err="1">
                <a:solidFill>
                  <a:srgbClr val="212529"/>
                </a:solidFill>
                <a:effectLst/>
              </a:rPr>
              <a:t>velit</a:t>
            </a:r>
            <a:r>
              <a:rPr lang="en-US" sz="1800" b="0" i="0">
                <a:solidFill>
                  <a:srgbClr val="212529"/>
                </a:solidFill>
                <a:effectLst/>
              </a:rPr>
              <a:t> sed </a:t>
            </a:r>
            <a:r>
              <a:rPr lang="en-US" sz="1800" b="0" i="0" err="1">
                <a:solidFill>
                  <a:srgbClr val="212529"/>
                </a:solidFill>
                <a:effectLst/>
              </a:rPr>
              <a:t>accusantium</a:t>
            </a:r>
            <a:r>
              <a:rPr lang="en-US" sz="1800" b="0" i="0">
                <a:solidFill>
                  <a:srgbClr val="212529"/>
                </a:solidFill>
                <a:effectLst/>
              </a:rPr>
              <a:t> quasi et </a:t>
            </a:r>
            <a:r>
              <a:rPr lang="en-US" sz="1800" b="0" i="0" err="1">
                <a:solidFill>
                  <a:srgbClr val="212529"/>
                </a:solidFill>
                <a:effectLst/>
              </a:rPr>
              <a:t>excepturi</a:t>
            </a:r>
            <a:r>
              <a:rPr lang="en-US" sz="1800" b="0" i="0">
                <a:solidFill>
                  <a:srgbClr val="212529"/>
                </a:solidFill>
                <a:effectLst/>
              </a:rPr>
              <a:t> </a:t>
            </a:r>
            <a:r>
              <a:rPr lang="en-US" sz="1800" b="0" i="0" err="1">
                <a:solidFill>
                  <a:srgbClr val="212529"/>
                </a:solidFill>
                <a:effectLst/>
              </a:rPr>
              <a:t>reprehenderit</a:t>
            </a:r>
            <a:r>
              <a:rPr lang="en-US" sz="1800" b="0" i="0">
                <a:solidFill>
                  <a:srgbClr val="212529"/>
                </a:solidFill>
                <a:effectLst/>
              </a:rPr>
              <a:t>.</a:t>
            </a:r>
            <a:endParaRPr lang="en-US" sz="1800"/>
          </a:p>
        </p:txBody>
      </p:sp>
      <p:sp>
        <p:nvSpPr>
          <p:cNvPr id="3" name="Footer Placeholder 3">
            <a:extLst>
              <a:ext uri="{FF2B5EF4-FFF2-40B4-BE49-F238E27FC236}">
                <a16:creationId xmlns:a16="http://schemas.microsoft.com/office/drawing/2014/main" id="{B9326B0E-D095-FAF9-C239-E96D4D475F6D}"/>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5770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resen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C3B9A1-F7E0-E82A-A5EC-855AA43998C3}"/>
              </a:ext>
            </a:extLst>
          </p:cNvPr>
          <p:cNvSpPr/>
          <p:nvPr userDrawn="1"/>
        </p:nvSpPr>
        <p:spPr>
          <a:xfrm>
            <a:off x="0" y="0"/>
            <a:ext cx="544068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hasCustomPrompt="1"/>
          </p:nvPr>
        </p:nvSpPr>
        <p:spPr>
          <a:xfrm>
            <a:off x="612648" y="572396"/>
            <a:ext cx="4481620" cy="508756"/>
          </a:xfrm>
          <a:prstGeom prst="rect">
            <a:avLst/>
          </a:prstGeom>
        </p:spPr>
        <p:txBody>
          <a:bodyPr/>
          <a:lstStyle>
            <a:lvl1pPr>
              <a:defRPr lang="en-US" sz="2800" b="0" i="0" kern="1200" dirty="0">
                <a:solidFill>
                  <a:schemeClr val="bg1"/>
                </a:solidFill>
                <a:latin typeface="Arial" charset="0"/>
                <a:ea typeface="Arial" charset="0"/>
                <a:cs typeface="Arial" charset="0"/>
              </a:defRPr>
            </a:lvl1pPr>
          </a:lstStyle>
          <a:p>
            <a:r>
              <a:rPr lang="en-US"/>
              <a:t>Presenter</a:t>
            </a:r>
          </a:p>
        </p:txBody>
      </p:sp>
      <p:sp>
        <p:nvSpPr>
          <p:cNvPr id="9" name="Slide Number Placeholder 2">
            <a:extLst>
              <a:ext uri="{FF2B5EF4-FFF2-40B4-BE49-F238E27FC236}">
                <a16:creationId xmlns:a16="http://schemas.microsoft.com/office/drawing/2014/main" id="{774C3C6C-8954-1899-9E28-BA2842E7CDAC}"/>
              </a:ext>
            </a:extLst>
          </p:cNvPr>
          <p:cNvSpPr txBox="1">
            <a:spLocks/>
          </p:cNvSpPr>
          <p:nvPr userDrawn="1"/>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a:t>
            </a:fld>
            <a:endParaRPr lang="en-US"/>
          </a:p>
        </p:txBody>
      </p:sp>
      <p:sp>
        <p:nvSpPr>
          <p:cNvPr id="2" name="Footer Placeholder 3">
            <a:extLst>
              <a:ext uri="{FF2B5EF4-FFF2-40B4-BE49-F238E27FC236}">
                <a16:creationId xmlns:a16="http://schemas.microsoft.com/office/drawing/2014/main" id="{003CB6A9-5B9B-77BA-1413-7937C7C531D3}"/>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
        <p:nvSpPr>
          <p:cNvPr id="3" name="Slide Number Placeholder 3">
            <a:extLst>
              <a:ext uri="{FF2B5EF4-FFF2-40B4-BE49-F238E27FC236}">
                <a16:creationId xmlns:a16="http://schemas.microsoft.com/office/drawing/2014/main" id="{F3482F9A-683E-7DF3-BBA9-8688EFE6E148}"/>
              </a:ext>
            </a:extLst>
          </p:cNvPr>
          <p:cNvSpPr>
            <a:spLocks noGrp="1"/>
          </p:cNvSpPr>
          <p:nvPr>
            <p:ph type="sldNum" sz="quarter" idx="14"/>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27" name="Text Placeholder 26">
            <a:extLst>
              <a:ext uri="{FF2B5EF4-FFF2-40B4-BE49-F238E27FC236}">
                <a16:creationId xmlns:a16="http://schemas.microsoft.com/office/drawing/2014/main" id="{7477A270-BA9E-D7A9-7E4C-A223D9E78AA8}"/>
              </a:ext>
            </a:extLst>
          </p:cNvPr>
          <p:cNvSpPr>
            <a:spLocks noGrp="1"/>
          </p:cNvSpPr>
          <p:nvPr>
            <p:ph type="body" sz="quarter" idx="17" hasCustomPrompt="1"/>
          </p:nvPr>
        </p:nvSpPr>
        <p:spPr>
          <a:xfrm>
            <a:off x="6592822" y="1569655"/>
            <a:ext cx="4548186" cy="4383884"/>
          </a:xfrm>
        </p:spPr>
        <p:txBody>
          <a:bodyPr/>
          <a:lstStyle>
            <a:lvl1pPr marL="0" indent="0">
              <a:buNone/>
              <a:defRPr b="0"/>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Short bio dolor sit </a:t>
            </a:r>
            <a:r>
              <a:rPr lang="en-US" err="1"/>
              <a:t>amet</a:t>
            </a:r>
            <a:r>
              <a:rPr lang="en-US"/>
              <a:t>, </a:t>
            </a:r>
            <a:r>
              <a:rPr lang="en-US" err="1"/>
              <a:t>consectetur</a:t>
            </a:r>
            <a:r>
              <a:rPr lang="en-US"/>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adipiscing</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elit</a:t>
            </a:r>
            <a:r>
              <a:rPr lang="en-US" sz="1800" kern="100">
                <a:effectLst/>
                <a:latin typeface="Arial" panose="020B0604020202020204" pitchFamily="34" charset="0"/>
                <a:ea typeface="Aptos" panose="020B0004020202020204" pitchFamily="34" charset="0"/>
                <a:cs typeface="Times New Roman" panose="02020603050405020304" pitchFamily="18" charset="0"/>
              </a:rPr>
              <a:t>, sed do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eiusmod</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tempor</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incididunt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ut</a:t>
            </a:r>
            <a:r>
              <a:rPr lang="en-US" sz="1800" kern="100">
                <a:effectLst/>
                <a:latin typeface="Arial" panose="020B0604020202020204" pitchFamily="34" charset="0"/>
                <a:ea typeface="Aptos" panose="020B0004020202020204" pitchFamily="34" charset="0"/>
                <a:cs typeface="Times New Roman" panose="02020603050405020304" pitchFamily="18" charset="0"/>
              </a:rPr>
              <a:t> labore et dolore magna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aliqua</a:t>
            </a:r>
            <a:r>
              <a:rPr lang="en-US" sz="1800" kern="100">
                <a:effectLst/>
                <a:latin typeface="Arial" panose="020B0604020202020204" pitchFamily="34" charset="0"/>
                <a:ea typeface="Aptos" panose="020B0004020202020204" pitchFamily="34" charset="0"/>
                <a:cs typeface="Times New Roman" panose="02020603050405020304" pitchFamily="18" charset="0"/>
              </a:rPr>
              <a:t>. Ut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enim</a:t>
            </a:r>
            <a:r>
              <a:rPr lang="en-US" sz="1800" kern="100">
                <a:effectLst/>
                <a:latin typeface="Arial" panose="020B0604020202020204" pitchFamily="34" charset="0"/>
                <a:ea typeface="Aptos" panose="020B0004020202020204" pitchFamily="34" charset="0"/>
                <a:cs typeface="Times New Roman" panose="02020603050405020304" pitchFamily="18" charset="0"/>
              </a:rPr>
              <a:t> ad minim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veniam</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quis</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nostrud</a:t>
            </a:r>
            <a:r>
              <a:rPr lang="en-US" sz="1800" kern="100">
                <a:effectLst/>
                <a:latin typeface="Arial" panose="020B0604020202020204" pitchFamily="34" charset="0"/>
                <a:ea typeface="Aptos" panose="020B0004020202020204" pitchFamily="34" charset="0"/>
                <a:cs typeface="Times New Roman" panose="02020603050405020304" pitchFamily="18" charset="0"/>
              </a:rPr>
              <a:t> exercitation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ullamco</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laboris</a:t>
            </a:r>
            <a:r>
              <a:rPr lang="en-US" sz="1800" kern="100">
                <a:effectLst/>
                <a:latin typeface="Arial" panose="020B0604020202020204" pitchFamily="34" charset="0"/>
                <a:ea typeface="Aptos" panose="020B0004020202020204" pitchFamily="34" charset="0"/>
                <a:cs typeface="Times New Roman" panose="02020603050405020304" pitchFamily="18" charset="0"/>
              </a:rPr>
              <a:t> nisi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aliquip</a:t>
            </a:r>
            <a:r>
              <a:rPr lang="en-US" sz="1800" kern="100">
                <a:effectLst/>
                <a:latin typeface="Arial" panose="020B0604020202020204" pitchFamily="34" charset="0"/>
                <a:ea typeface="Aptos" panose="020B0004020202020204" pitchFamily="34" charset="0"/>
                <a:cs typeface="Times New Roman" panose="02020603050405020304" pitchFamily="18" charset="0"/>
              </a:rPr>
              <a:t> ex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ea</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commodo</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consequat</a:t>
            </a:r>
            <a:r>
              <a:rPr lang="en-US" sz="1800" kern="100">
                <a:effectLst/>
                <a:latin typeface="Arial" panose="020B0604020202020204" pitchFamily="34" charset="0"/>
                <a:ea typeface="Aptos" panose="020B0004020202020204" pitchFamily="34" charset="0"/>
                <a:cs typeface="Times New Roman" panose="02020603050405020304" pitchFamily="18" charset="0"/>
              </a:rPr>
              <a:t>. Duis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aute</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irure</a:t>
            </a:r>
            <a:r>
              <a:rPr lang="en-US" sz="1800" kern="100">
                <a:effectLst/>
                <a:latin typeface="Arial" panose="020B0604020202020204" pitchFamily="34" charset="0"/>
                <a:ea typeface="Aptos" panose="020B0004020202020204" pitchFamily="34" charset="0"/>
                <a:cs typeface="Times New Roman" panose="02020603050405020304" pitchFamily="18" charset="0"/>
              </a:rPr>
              <a:t> dolor in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reprehenderit</a:t>
            </a:r>
            <a:r>
              <a:rPr lang="en-US" sz="1800" kern="100">
                <a:effectLst/>
                <a:latin typeface="Arial" panose="020B0604020202020204" pitchFamily="34" charset="0"/>
                <a:ea typeface="Aptos" panose="020B0004020202020204" pitchFamily="34" charset="0"/>
                <a:cs typeface="Times New Roman" panose="02020603050405020304" pitchFamily="18" charset="0"/>
              </a:rPr>
              <a:t> in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voluptate</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velit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esse</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cillum</a:t>
            </a:r>
            <a:r>
              <a:rPr lang="en-US" sz="1800" kern="100">
                <a:effectLst/>
                <a:latin typeface="Arial" panose="020B0604020202020204" pitchFamily="34" charset="0"/>
                <a:ea typeface="Aptos" panose="020B0004020202020204" pitchFamily="34" charset="0"/>
                <a:cs typeface="Times New Roman" panose="02020603050405020304" pitchFamily="18" charset="0"/>
              </a:rPr>
              <a:t> dolore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eu</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fugiat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nulla</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pariatur</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sz="1800" kern="100">
                <a:effectLst/>
                <a:latin typeface="Arial" panose="020B0604020202020204" pitchFamily="34" charset="0"/>
                <a:ea typeface="Aptos" panose="020B0004020202020204" pitchFamily="34" charset="0"/>
                <a:cs typeface="Times New Roman" panose="02020603050405020304" pitchFamily="18" charset="0"/>
              </a:rPr>
              <a:t>Duis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aute</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irure</a:t>
            </a:r>
            <a:r>
              <a:rPr lang="en-US" sz="1800" kern="100">
                <a:effectLst/>
                <a:latin typeface="Arial" panose="020B0604020202020204" pitchFamily="34" charset="0"/>
                <a:ea typeface="Aptos" panose="020B0004020202020204" pitchFamily="34" charset="0"/>
                <a:cs typeface="Times New Roman" panose="02020603050405020304" pitchFamily="18" charset="0"/>
              </a:rPr>
              <a:t> dolor in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reprehenderit</a:t>
            </a:r>
            <a:r>
              <a:rPr lang="en-US" sz="1800" kern="100">
                <a:effectLst/>
                <a:latin typeface="Arial" panose="020B0604020202020204" pitchFamily="34" charset="0"/>
                <a:ea typeface="Aptos" panose="020B0004020202020204" pitchFamily="34" charset="0"/>
                <a:cs typeface="Times New Roman" panose="02020603050405020304" pitchFamily="18" charset="0"/>
              </a:rPr>
              <a:t> in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voluptate</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velit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esse</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cillum</a:t>
            </a:r>
            <a:r>
              <a:rPr lang="en-US" sz="1800" kern="100">
                <a:effectLst/>
                <a:latin typeface="Arial" panose="020B0604020202020204" pitchFamily="34" charset="0"/>
                <a:ea typeface="Aptos" panose="020B0004020202020204" pitchFamily="34" charset="0"/>
                <a:cs typeface="Times New Roman" panose="02020603050405020304" pitchFamily="18" charset="0"/>
              </a:rPr>
              <a:t> dolore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eu</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fugiat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nulla</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pariatur</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lvl="0"/>
            <a:endParaRPr lang="en-US"/>
          </a:p>
        </p:txBody>
      </p:sp>
      <p:pic>
        <p:nvPicPr>
          <p:cNvPr id="7" name="Picture 6" descr="A black and white cover with blue lines&#10;&#10;AI-generated content may be incorrect.">
            <a:extLst>
              <a:ext uri="{FF2B5EF4-FFF2-40B4-BE49-F238E27FC236}">
                <a16:creationId xmlns:a16="http://schemas.microsoft.com/office/drawing/2014/main" id="{11B7AED6-F9FF-B9F1-01C6-00870D91399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5400000">
            <a:off x="665889" y="1768194"/>
            <a:ext cx="4108902" cy="5440680"/>
          </a:xfrm>
          <a:prstGeom prst="rect">
            <a:avLst/>
          </a:prstGeom>
        </p:spPr>
      </p:pic>
    </p:spTree>
    <p:extLst>
      <p:ext uri="{BB962C8B-B14F-4D97-AF65-F5344CB8AC3E}">
        <p14:creationId xmlns:p14="http://schemas.microsoft.com/office/powerpoint/2010/main" val="1717339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2 column">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cover with blue lines&#10;&#10;AI-generated content may be incorrect.">
            <a:extLst>
              <a:ext uri="{FF2B5EF4-FFF2-40B4-BE49-F238E27FC236}">
                <a16:creationId xmlns:a16="http://schemas.microsoft.com/office/drawing/2014/main" id="{C71C373B-6932-E49B-8FCE-14294EDAC65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70"/>
          <a:stretch/>
        </p:blipFill>
        <p:spPr>
          <a:xfrm rot="16200000">
            <a:off x="8178325" y="-2932524"/>
            <a:ext cx="1089837" cy="6937513"/>
          </a:xfrm>
          <a:prstGeom prst="rect">
            <a:avLst/>
          </a:prstGeom>
        </p:spPr>
      </p:pic>
      <p:sp>
        <p:nvSpPr>
          <p:cNvPr id="15" name="Text Placeholder 12">
            <a:extLst>
              <a:ext uri="{FF2B5EF4-FFF2-40B4-BE49-F238E27FC236}">
                <a16:creationId xmlns:a16="http://schemas.microsoft.com/office/drawing/2014/main" id="{01E6F285-4D57-45A5-7BB9-F63D6AF98A77}"/>
              </a:ext>
            </a:extLst>
          </p:cNvPr>
          <p:cNvSpPr>
            <a:spLocks noGrp="1"/>
          </p:cNvSpPr>
          <p:nvPr>
            <p:ph type="body" sz="quarter" idx="16" hasCustomPrompt="1"/>
          </p:nvPr>
        </p:nvSpPr>
        <p:spPr>
          <a:xfrm>
            <a:off x="6096000" y="2903481"/>
            <a:ext cx="5164138" cy="3036887"/>
          </a:xfrm>
        </p:spPr>
        <p:txBody>
          <a:body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a:t>
            </a:r>
          </a:p>
          <a:p>
            <a:pPr>
              <a:lnSpc>
                <a:spcPct val="107000"/>
              </a:lnSpc>
              <a:spcBef>
                <a:spcPts val="0"/>
              </a:spcBef>
              <a:spcAft>
                <a:spcPts val="800"/>
              </a:spcAft>
              <a:buClr>
                <a:schemeClr val="accent1"/>
              </a:buClr>
            </a:pPr>
            <a:r>
              <a:rPr lang="en-US" sz="1800" b="0" i="0">
                <a:solidFill>
                  <a:srgbClr val="212529"/>
                </a:solidFill>
                <a:effectLst/>
              </a:rPr>
              <a:t>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p:txBody>
      </p:sp>
      <p:sp>
        <p:nvSpPr>
          <p:cNvPr id="13" name="Text Placeholder 12">
            <a:extLst>
              <a:ext uri="{FF2B5EF4-FFF2-40B4-BE49-F238E27FC236}">
                <a16:creationId xmlns:a16="http://schemas.microsoft.com/office/drawing/2014/main" id="{AE3782BD-4045-2C76-1794-45D79D4FC5A3}"/>
              </a:ext>
            </a:extLst>
          </p:cNvPr>
          <p:cNvSpPr>
            <a:spLocks noGrp="1"/>
          </p:cNvSpPr>
          <p:nvPr>
            <p:ph type="body" sz="quarter" idx="15" hasCustomPrompt="1"/>
          </p:nvPr>
        </p:nvSpPr>
        <p:spPr>
          <a:xfrm>
            <a:off x="610821" y="2906973"/>
            <a:ext cx="5164138" cy="3036887"/>
          </a:xfrm>
        </p:spPr>
        <p:txBody>
          <a:body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a:t>
            </a:r>
          </a:p>
          <a:p>
            <a:pPr>
              <a:lnSpc>
                <a:spcPct val="107000"/>
              </a:lnSpc>
              <a:spcBef>
                <a:spcPts val="0"/>
              </a:spcBef>
              <a:spcAft>
                <a:spcPts val="800"/>
              </a:spcAft>
              <a:buClr>
                <a:schemeClr val="accent1"/>
              </a:buClr>
            </a:pPr>
            <a:r>
              <a:rPr lang="en-US" sz="1800" b="0" i="0">
                <a:solidFill>
                  <a:srgbClr val="212529"/>
                </a:solidFill>
                <a:effectLst/>
              </a:rPr>
              <a:t>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p:txBody>
      </p:sp>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6" name="Title 4">
            <a:extLst>
              <a:ext uri="{FF2B5EF4-FFF2-40B4-BE49-F238E27FC236}">
                <a16:creationId xmlns:a16="http://schemas.microsoft.com/office/drawing/2014/main" id="{12D6023D-D5ED-E641-E51A-8CF44EE2F681}"/>
              </a:ext>
            </a:extLst>
          </p:cNvPr>
          <p:cNvSpPr>
            <a:spLocks noGrp="1"/>
          </p:cNvSpPr>
          <p:nvPr>
            <p:ph type="title" hasCustomPrompt="1"/>
          </p:nvPr>
        </p:nvSpPr>
        <p:spPr>
          <a:xfrm>
            <a:off x="612648" y="572396"/>
            <a:ext cx="11007852" cy="508756"/>
          </a:xfrm>
          <a:prstGeom prst="rect">
            <a:avLst/>
          </a:prstGeom>
        </p:spPr>
        <p:txBody>
          <a:bodyPr/>
          <a:lstStyle>
            <a:lvl1pPr>
              <a:defRPr lang="en-US" sz="2800" b="0" i="0" kern="1200" dirty="0">
                <a:solidFill>
                  <a:schemeClr val="tx1"/>
                </a:solidFill>
                <a:latin typeface="Arial" charset="0"/>
                <a:ea typeface="Arial" charset="0"/>
                <a:cs typeface="Arial" charset="0"/>
              </a:defRPr>
            </a:lvl1pPr>
          </a:lstStyle>
          <a:p>
            <a:r>
              <a:rPr lang="en-US"/>
              <a:t>Place Title Here</a:t>
            </a:r>
          </a:p>
        </p:txBody>
      </p:sp>
      <p:sp>
        <p:nvSpPr>
          <p:cNvPr id="9" name="Text Placeholder 8">
            <a:extLst>
              <a:ext uri="{FF2B5EF4-FFF2-40B4-BE49-F238E27FC236}">
                <a16:creationId xmlns:a16="http://schemas.microsoft.com/office/drawing/2014/main" id="{DC2FDC8A-00D0-DD1E-44FD-50938EABF283}"/>
              </a:ext>
            </a:extLst>
          </p:cNvPr>
          <p:cNvSpPr>
            <a:spLocks noGrp="1"/>
          </p:cNvSpPr>
          <p:nvPr>
            <p:ph type="body" sz="quarter" idx="14" hasCustomPrompt="1"/>
          </p:nvPr>
        </p:nvSpPr>
        <p:spPr>
          <a:xfrm>
            <a:off x="609600" y="1843918"/>
            <a:ext cx="8267700" cy="795002"/>
          </a:xfrm>
        </p:spPr>
        <p:txBody>
          <a:bodyPr/>
          <a:lstStyle>
            <a:lvl1pPr marL="0" indent="0">
              <a:buNone/>
              <a:defRPr b="1"/>
            </a:lvl1pPr>
          </a:lstStyle>
          <a:p>
            <a:pPr marL="0" indent="0">
              <a:lnSpc>
                <a:spcPct val="107000"/>
              </a:lnSpc>
              <a:spcBef>
                <a:spcPts val="0"/>
              </a:spcBef>
              <a:spcAft>
                <a:spcPts val="800"/>
              </a:spcAft>
              <a:buClr>
                <a:schemeClr val="accent1"/>
              </a:buClr>
              <a:buNone/>
            </a:pPr>
            <a:r>
              <a:rPr lang="en-US" sz="1800" b="1" i="0">
                <a:solidFill>
                  <a:srgbClr val="212529"/>
                </a:solidFill>
                <a:effectLst/>
              </a:rPr>
              <a:t>Lorem ipsum dolor sit </a:t>
            </a:r>
            <a:r>
              <a:rPr lang="en-US" sz="1800" b="1" i="0" err="1">
                <a:solidFill>
                  <a:srgbClr val="212529"/>
                </a:solidFill>
                <a:effectLst/>
              </a:rPr>
              <a:t>amet</a:t>
            </a:r>
            <a:r>
              <a:rPr lang="en-US" sz="1800" b="1" i="0">
                <a:solidFill>
                  <a:srgbClr val="212529"/>
                </a:solidFill>
                <a:effectLst/>
              </a:rPr>
              <a:t> cum </a:t>
            </a:r>
            <a:r>
              <a:rPr lang="en-US" sz="1800" b="1" i="0" err="1">
                <a:solidFill>
                  <a:srgbClr val="212529"/>
                </a:solidFill>
                <a:effectLst/>
              </a:rPr>
              <a:t>placeat</a:t>
            </a:r>
            <a:r>
              <a:rPr lang="en-US" sz="1800" b="1" i="0">
                <a:solidFill>
                  <a:srgbClr val="212529"/>
                </a:solidFill>
                <a:effectLst/>
              </a:rPr>
              <a:t> </a:t>
            </a:r>
            <a:r>
              <a:rPr lang="en-US" sz="1800" b="1" i="0" err="1">
                <a:solidFill>
                  <a:srgbClr val="212529"/>
                </a:solidFill>
                <a:effectLst/>
              </a:rPr>
              <a:t>incidunt</a:t>
            </a:r>
            <a:r>
              <a:rPr lang="en-US" sz="1800" b="1" i="0">
                <a:solidFill>
                  <a:srgbClr val="212529"/>
                </a:solidFill>
                <a:effectLst/>
              </a:rPr>
              <a:t> </a:t>
            </a:r>
            <a:r>
              <a:rPr lang="en-US" sz="1800" b="1" i="0" err="1">
                <a:solidFill>
                  <a:srgbClr val="212529"/>
                </a:solidFill>
                <a:effectLst/>
              </a:rPr>
              <a:t>est</a:t>
            </a:r>
            <a:r>
              <a:rPr lang="en-US" sz="1800" b="1" i="0">
                <a:solidFill>
                  <a:srgbClr val="212529"/>
                </a:solidFill>
                <a:effectLst/>
              </a:rPr>
              <a:t> </a:t>
            </a:r>
            <a:r>
              <a:rPr lang="en-US" sz="1800" b="1" i="0" err="1">
                <a:solidFill>
                  <a:srgbClr val="212529"/>
                </a:solidFill>
                <a:effectLst/>
              </a:rPr>
              <a:t>unde</a:t>
            </a:r>
            <a:r>
              <a:rPr lang="en-US" sz="1800" b="1" i="0">
                <a:solidFill>
                  <a:srgbClr val="212529"/>
                </a:solidFill>
                <a:effectLst/>
              </a:rPr>
              <a:t> </a:t>
            </a:r>
            <a:r>
              <a:rPr lang="en-US" sz="1800" b="1" i="0" err="1">
                <a:solidFill>
                  <a:srgbClr val="212529"/>
                </a:solidFill>
                <a:effectLst/>
              </a:rPr>
              <a:t>soluta</a:t>
            </a:r>
            <a:r>
              <a:rPr lang="en-US" sz="1800" b="1" i="0">
                <a:solidFill>
                  <a:srgbClr val="212529"/>
                </a:solidFill>
                <a:effectLst/>
              </a:rPr>
              <a:t> at dolor</a:t>
            </a:r>
            <a:br>
              <a:rPr lang="en-US" sz="1800" b="1" i="0">
                <a:solidFill>
                  <a:srgbClr val="212529"/>
                </a:solidFill>
                <a:effectLst/>
              </a:rPr>
            </a:br>
            <a:r>
              <a:rPr lang="en-US" sz="1800" b="1" i="0">
                <a:solidFill>
                  <a:srgbClr val="212529"/>
                </a:solidFill>
                <a:effectLst/>
              </a:rPr>
              <a:t>um </a:t>
            </a:r>
            <a:r>
              <a:rPr lang="en-US" sz="1800" b="1" i="0" err="1">
                <a:solidFill>
                  <a:srgbClr val="212529"/>
                </a:solidFill>
                <a:effectLst/>
              </a:rPr>
              <a:t>internos</a:t>
            </a:r>
            <a:r>
              <a:rPr lang="en-US" sz="1800" b="1" i="0">
                <a:solidFill>
                  <a:srgbClr val="212529"/>
                </a:solidFill>
                <a:effectLst/>
              </a:rPr>
              <a:t> quo </a:t>
            </a:r>
            <a:r>
              <a:rPr lang="en-US" sz="1800" b="1" i="0" err="1">
                <a:solidFill>
                  <a:srgbClr val="212529"/>
                </a:solidFill>
                <a:effectLst/>
              </a:rPr>
              <a:t>corrupti</a:t>
            </a:r>
            <a:r>
              <a:rPr lang="en-US" sz="1800" b="1" i="0">
                <a:solidFill>
                  <a:srgbClr val="212529"/>
                </a:solidFill>
                <a:effectLst/>
              </a:rPr>
              <a:t> provident. Sit </a:t>
            </a:r>
            <a:r>
              <a:rPr lang="en-US" sz="1800" b="1" i="0" err="1">
                <a:solidFill>
                  <a:srgbClr val="212529"/>
                </a:solidFill>
                <a:effectLst/>
              </a:rPr>
              <a:t>natus</a:t>
            </a:r>
            <a:r>
              <a:rPr lang="en-US" sz="1800" b="1" i="0">
                <a:solidFill>
                  <a:srgbClr val="212529"/>
                </a:solidFill>
                <a:effectLst/>
              </a:rPr>
              <a:t> </a:t>
            </a:r>
            <a:r>
              <a:rPr lang="en-US" sz="1800" b="1" i="0" err="1">
                <a:solidFill>
                  <a:srgbClr val="212529"/>
                </a:solidFill>
                <a:effectLst/>
              </a:rPr>
              <a:t>eligendi</a:t>
            </a:r>
            <a:r>
              <a:rPr lang="en-US" sz="1800" b="1" i="0">
                <a:solidFill>
                  <a:srgbClr val="212529"/>
                </a:solidFill>
                <a:effectLst/>
              </a:rPr>
              <a:t> qui </a:t>
            </a:r>
            <a:r>
              <a:rPr lang="en-US" sz="1800" b="1" i="0" err="1">
                <a:solidFill>
                  <a:srgbClr val="212529"/>
                </a:solidFill>
                <a:effectLst/>
              </a:rPr>
              <a:t>magni</a:t>
            </a:r>
            <a:r>
              <a:rPr lang="en-US" sz="1800" b="1" i="0">
                <a:solidFill>
                  <a:srgbClr val="212529"/>
                </a:solidFill>
                <a:effectLst/>
              </a:rPr>
              <a:t> qui:</a:t>
            </a:r>
            <a:endParaRPr lang="en-US" sz="1800" b="1" kern="100">
              <a:ea typeface="Calibri" panose="020F0502020204030204" pitchFamily="34" charset="0"/>
            </a:endParaRPr>
          </a:p>
        </p:txBody>
      </p:sp>
      <p:sp>
        <p:nvSpPr>
          <p:cNvPr id="3" name="Footer Placeholder 3">
            <a:extLst>
              <a:ext uri="{FF2B5EF4-FFF2-40B4-BE49-F238E27FC236}">
                <a16:creationId xmlns:a16="http://schemas.microsoft.com/office/drawing/2014/main" id="{8C273AB8-6E63-ABBC-9087-F344A6B156AC}"/>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12832237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ullets-2 column">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cover with blue lines&#10;&#10;AI-generated content may be incorrect.">
            <a:extLst>
              <a:ext uri="{FF2B5EF4-FFF2-40B4-BE49-F238E27FC236}">
                <a16:creationId xmlns:a16="http://schemas.microsoft.com/office/drawing/2014/main" id="{C71C373B-6932-E49B-8FCE-14294EDAC65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270"/>
          <a:stretch/>
        </p:blipFill>
        <p:spPr>
          <a:xfrm rot="16200000">
            <a:off x="8178325" y="-2932524"/>
            <a:ext cx="1089837" cy="6937513"/>
          </a:xfrm>
          <a:prstGeom prst="rect">
            <a:avLst/>
          </a:prstGeom>
        </p:spPr>
      </p:pic>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Footer Placeholder 3">
            <a:extLst>
              <a:ext uri="{FF2B5EF4-FFF2-40B4-BE49-F238E27FC236}">
                <a16:creationId xmlns:a16="http://schemas.microsoft.com/office/drawing/2014/main" id="{8C273AB8-6E63-ABBC-9087-F344A6B156AC}"/>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
        <p:nvSpPr>
          <p:cNvPr id="2" name="Rectangle 1">
            <a:extLst>
              <a:ext uri="{FF2B5EF4-FFF2-40B4-BE49-F238E27FC236}">
                <a16:creationId xmlns:a16="http://schemas.microsoft.com/office/drawing/2014/main" id="{C6F94257-2B90-EAB9-BA1A-2A06AC5EA0E3}"/>
              </a:ext>
            </a:extLst>
          </p:cNvPr>
          <p:cNvSpPr/>
          <p:nvPr userDrawn="1"/>
        </p:nvSpPr>
        <p:spPr>
          <a:xfrm>
            <a:off x="609600" y="1828797"/>
            <a:ext cx="2650148" cy="3911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A1A321A-2F86-8E99-CD5E-C5B3A6449B0E}"/>
              </a:ext>
            </a:extLst>
          </p:cNvPr>
          <p:cNvSpPr/>
          <p:nvPr userDrawn="1"/>
        </p:nvSpPr>
        <p:spPr>
          <a:xfrm>
            <a:off x="3383817" y="1828797"/>
            <a:ext cx="2650148" cy="3911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516872-0919-8045-C5E0-8206BA412BAC}"/>
              </a:ext>
            </a:extLst>
          </p:cNvPr>
          <p:cNvSpPr/>
          <p:nvPr userDrawn="1"/>
        </p:nvSpPr>
        <p:spPr>
          <a:xfrm>
            <a:off x="6158034" y="1828797"/>
            <a:ext cx="2650148" cy="3911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216AC65-A08C-EA29-8FE1-4A7B836FAF18}"/>
              </a:ext>
            </a:extLst>
          </p:cNvPr>
          <p:cNvSpPr/>
          <p:nvPr userDrawn="1"/>
        </p:nvSpPr>
        <p:spPr>
          <a:xfrm>
            <a:off x="8932251" y="1828797"/>
            <a:ext cx="2650148" cy="39116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FDC3E5-385D-2075-1A91-ACB0D175DAE6}"/>
              </a:ext>
            </a:extLst>
          </p:cNvPr>
          <p:cNvSpPr/>
          <p:nvPr userDrawn="1"/>
        </p:nvSpPr>
        <p:spPr>
          <a:xfrm>
            <a:off x="609600" y="1746322"/>
            <a:ext cx="2629829" cy="1063556"/>
          </a:xfrm>
          <a:prstGeom prst="rect">
            <a:avLst/>
          </a:prstGeom>
          <a:solidFill>
            <a:srgbClr val="235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5E7D8A-40B0-B418-3072-4E8B3687F429}"/>
              </a:ext>
            </a:extLst>
          </p:cNvPr>
          <p:cNvSpPr/>
          <p:nvPr userDrawn="1"/>
        </p:nvSpPr>
        <p:spPr>
          <a:xfrm>
            <a:off x="3393976" y="1746322"/>
            <a:ext cx="2629829" cy="1063556"/>
          </a:xfrm>
          <a:prstGeom prst="rect">
            <a:avLst/>
          </a:prstGeom>
          <a:solidFill>
            <a:srgbClr val="235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BB7EF7-0EA5-18BA-1EC0-0E39F7A6B7E5}"/>
              </a:ext>
            </a:extLst>
          </p:cNvPr>
          <p:cNvSpPr/>
          <p:nvPr userDrawn="1"/>
        </p:nvSpPr>
        <p:spPr>
          <a:xfrm>
            <a:off x="6158034" y="1746322"/>
            <a:ext cx="2629829" cy="1063556"/>
          </a:xfrm>
          <a:prstGeom prst="rect">
            <a:avLst/>
          </a:prstGeom>
          <a:solidFill>
            <a:srgbClr val="235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AE513F-8E89-17CA-A49D-1BC78900F241}"/>
              </a:ext>
            </a:extLst>
          </p:cNvPr>
          <p:cNvSpPr/>
          <p:nvPr userDrawn="1"/>
        </p:nvSpPr>
        <p:spPr>
          <a:xfrm>
            <a:off x="8911932" y="1746322"/>
            <a:ext cx="2629829" cy="1063556"/>
          </a:xfrm>
          <a:prstGeom prst="rect">
            <a:avLst/>
          </a:prstGeom>
          <a:solidFill>
            <a:srgbClr val="235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362107E7-4195-6431-8776-5EAC80F8EB77}"/>
              </a:ext>
            </a:extLst>
          </p:cNvPr>
          <p:cNvSpPr txBox="1">
            <a:spLocks/>
          </p:cNvSpPr>
          <p:nvPr userDrawn="1"/>
        </p:nvSpPr>
        <p:spPr>
          <a:xfrm>
            <a:off x="609600" y="575890"/>
            <a:ext cx="10972800" cy="1170432"/>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t>How To Use This Slide Deck</a:t>
            </a:r>
          </a:p>
        </p:txBody>
      </p:sp>
      <p:sp>
        <p:nvSpPr>
          <p:cNvPr id="18" name="Content Placeholder 1">
            <a:extLst>
              <a:ext uri="{FF2B5EF4-FFF2-40B4-BE49-F238E27FC236}">
                <a16:creationId xmlns:a16="http://schemas.microsoft.com/office/drawing/2014/main" id="{9C414EEB-F670-544E-1011-65B78A13E07A}"/>
              </a:ext>
            </a:extLst>
          </p:cNvPr>
          <p:cNvSpPr txBox="1">
            <a:spLocks/>
          </p:cNvSpPr>
          <p:nvPr userDrawn="1"/>
        </p:nvSpPr>
        <p:spPr>
          <a:xfrm>
            <a:off x="792018" y="1930814"/>
            <a:ext cx="1921163" cy="694572"/>
          </a:xfrm>
          <a:prstGeom prst="rect">
            <a:avLst/>
          </a:prstGeom>
        </p:spPr>
        <p:txBody>
          <a:bodyPr anchor="ct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800"/>
              </a:spcAft>
              <a:buClr>
                <a:schemeClr val="accent1"/>
              </a:buClr>
              <a:buNone/>
            </a:pPr>
            <a:r>
              <a:rPr lang="en-US" sz="1600" i="0">
                <a:solidFill>
                  <a:schemeClr val="bg1"/>
                </a:solidFill>
                <a:effectLst/>
              </a:rPr>
              <a:t>Who Shoul</a:t>
            </a:r>
            <a:r>
              <a:rPr lang="en-US" sz="1600">
                <a:solidFill>
                  <a:schemeClr val="bg1"/>
                </a:solidFill>
              </a:rPr>
              <a:t>d Use This Deck</a:t>
            </a:r>
            <a:endParaRPr lang="en-US" sz="1600" kern="100">
              <a:solidFill>
                <a:schemeClr val="bg1"/>
              </a:solidFill>
              <a:ea typeface="Calibri" panose="020F0502020204030204" pitchFamily="34" charset="0"/>
            </a:endParaRPr>
          </a:p>
        </p:txBody>
      </p:sp>
      <p:sp>
        <p:nvSpPr>
          <p:cNvPr id="19" name="TextBox 18">
            <a:extLst>
              <a:ext uri="{FF2B5EF4-FFF2-40B4-BE49-F238E27FC236}">
                <a16:creationId xmlns:a16="http://schemas.microsoft.com/office/drawing/2014/main" id="{42309F8E-DCE4-759E-C398-6CDC1B8CC8AE}"/>
              </a:ext>
            </a:extLst>
          </p:cNvPr>
          <p:cNvSpPr txBox="1"/>
          <p:nvPr userDrawn="1"/>
        </p:nvSpPr>
        <p:spPr>
          <a:xfrm>
            <a:off x="723969" y="3089853"/>
            <a:ext cx="2515460" cy="2154436"/>
          </a:xfrm>
          <a:prstGeom prst="rect">
            <a:avLst/>
          </a:prstGeom>
          <a:noFill/>
        </p:spPr>
        <p:txBody>
          <a:bodyPr wrap="square" rtlCol="0">
            <a:spAutoFit/>
          </a:bodyPr>
          <a:lstStyle/>
          <a:p>
            <a:pPr marL="349250" marR="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ea typeface="Times New Roman" panose="02020603050405020304" pitchFamily="18" charset="0"/>
                <a:cs typeface="Arial" panose="020B0604020202020204" pitchFamily="34" charset="0"/>
              </a:rPr>
              <a:t>Prevention practitioners</a:t>
            </a:r>
          </a:p>
          <a:p>
            <a:pPr marL="349250" marR="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ea typeface="Times New Roman" panose="02020603050405020304" pitchFamily="18" charset="0"/>
                <a:cs typeface="Arial" panose="020B0604020202020204" pitchFamily="34" charset="0"/>
              </a:rPr>
              <a:t>Public health leaders</a:t>
            </a:r>
          </a:p>
          <a:p>
            <a:pPr marL="349250" marR="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ea typeface="Times New Roman" panose="02020603050405020304" pitchFamily="18" charset="0"/>
                <a:cs typeface="Arial" panose="020B0604020202020204" pitchFamily="34" charset="0"/>
              </a:rPr>
              <a:t>Coalitions</a:t>
            </a:r>
          </a:p>
          <a:p>
            <a:pPr marL="349250" marR="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ea typeface="Times New Roman" panose="02020603050405020304" pitchFamily="18" charset="0"/>
                <a:cs typeface="Arial" panose="020B0604020202020204" pitchFamily="34" charset="0"/>
              </a:rPr>
              <a:t>Prevention partners </a:t>
            </a:r>
          </a:p>
          <a:p>
            <a:pPr marL="349250" marR="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ea typeface="Times New Roman" panose="02020603050405020304" pitchFamily="18" charset="0"/>
                <a:cs typeface="Arial" panose="020B0604020202020204" pitchFamily="34" charset="0"/>
              </a:rPr>
              <a:t>Partners across all sectors</a:t>
            </a:r>
          </a:p>
          <a:p>
            <a:endParaRPr lang="en-US" sz="1400"/>
          </a:p>
        </p:txBody>
      </p:sp>
      <p:sp>
        <p:nvSpPr>
          <p:cNvPr id="20" name="TextBox 19">
            <a:extLst>
              <a:ext uri="{FF2B5EF4-FFF2-40B4-BE49-F238E27FC236}">
                <a16:creationId xmlns:a16="http://schemas.microsoft.com/office/drawing/2014/main" id="{007B7AD8-5B5F-C4BF-109F-5DC22B7D1E75}"/>
              </a:ext>
            </a:extLst>
          </p:cNvPr>
          <p:cNvSpPr txBox="1"/>
          <p:nvPr userDrawn="1"/>
        </p:nvSpPr>
        <p:spPr>
          <a:xfrm>
            <a:off x="3451339" y="3089853"/>
            <a:ext cx="2520593" cy="2654573"/>
          </a:xfrm>
          <a:prstGeom prst="rect">
            <a:avLst/>
          </a:prstGeom>
          <a:noFill/>
        </p:spPr>
        <p:txBody>
          <a:bodyPr wrap="square" rtlCol="0">
            <a:spAutoFit/>
          </a:bodyPr>
          <a:lstStyle/>
          <a:p>
            <a:pPr marL="34925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To raise awareness, encourage implementation, and drive action on upstream suicide prevention</a:t>
            </a:r>
          </a:p>
          <a:p>
            <a:pPr marL="349250" lvl="1" indent="-285750">
              <a:lnSpc>
                <a:spcPts val="1900"/>
              </a:lnSpc>
              <a:spcAft>
                <a:spcPts val="6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To introduce </a:t>
            </a:r>
            <a:r>
              <a:rPr lang="en-US" sz="1400" i="1">
                <a:latin typeface="Arial" panose="020B0604020202020204" pitchFamily="34" charset="0"/>
                <a:cs typeface="Arial" panose="020B0604020202020204" pitchFamily="34" charset="0"/>
              </a:rPr>
              <a:t>Moving Suicide Prevention Upstream: From Concept to Action</a:t>
            </a:r>
          </a:p>
          <a:p>
            <a:endParaRPr lang="en-US" sz="1400"/>
          </a:p>
        </p:txBody>
      </p:sp>
      <p:sp>
        <p:nvSpPr>
          <p:cNvPr id="21" name="Content Placeholder 1">
            <a:extLst>
              <a:ext uri="{FF2B5EF4-FFF2-40B4-BE49-F238E27FC236}">
                <a16:creationId xmlns:a16="http://schemas.microsoft.com/office/drawing/2014/main" id="{A447AC37-B23C-E96B-A782-E751D1C07B63}"/>
              </a:ext>
            </a:extLst>
          </p:cNvPr>
          <p:cNvSpPr txBox="1">
            <a:spLocks/>
          </p:cNvSpPr>
          <p:nvPr userDrawn="1"/>
        </p:nvSpPr>
        <p:spPr>
          <a:xfrm>
            <a:off x="3533506" y="1942783"/>
            <a:ext cx="1921163" cy="670635"/>
          </a:xfrm>
          <a:prstGeom prst="rect">
            <a:avLst/>
          </a:prstGeom>
        </p:spPr>
        <p:txBody>
          <a:bodyPr anchor="ct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800"/>
              </a:spcAft>
              <a:buClr>
                <a:schemeClr val="accent1"/>
              </a:buClr>
              <a:buNone/>
            </a:pPr>
            <a:r>
              <a:rPr lang="en-US" sz="1600" i="0">
                <a:solidFill>
                  <a:schemeClr val="bg1"/>
                </a:solidFill>
                <a:effectLst/>
              </a:rPr>
              <a:t>When To </a:t>
            </a:r>
            <a:r>
              <a:rPr lang="en-US" sz="1600">
                <a:solidFill>
                  <a:schemeClr val="bg1"/>
                </a:solidFill>
              </a:rPr>
              <a:t>Use It</a:t>
            </a:r>
            <a:endParaRPr lang="en-US" sz="1600" kern="100">
              <a:solidFill>
                <a:schemeClr val="bg1"/>
              </a:solidFill>
              <a:ea typeface="Calibri" panose="020F0502020204030204" pitchFamily="34" charset="0"/>
            </a:endParaRPr>
          </a:p>
        </p:txBody>
      </p:sp>
      <p:sp>
        <p:nvSpPr>
          <p:cNvPr id="22" name="Content Placeholder 1">
            <a:extLst>
              <a:ext uri="{FF2B5EF4-FFF2-40B4-BE49-F238E27FC236}">
                <a16:creationId xmlns:a16="http://schemas.microsoft.com/office/drawing/2014/main" id="{CA2FF022-FB64-0AD5-0C3C-8791B190AE1B}"/>
              </a:ext>
            </a:extLst>
          </p:cNvPr>
          <p:cNvSpPr txBox="1">
            <a:spLocks/>
          </p:cNvSpPr>
          <p:nvPr userDrawn="1"/>
        </p:nvSpPr>
        <p:spPr>
          <a:xfrm>
            <a:off x="6304124" y="1930814"/>
            <a:ext cx="1921163" cy="694572"/>
          </a:xfrm>
          <a:prstGeom prst="rect">
            <a:avLst/>
          </a:prstGeom>
        </p:spPr>
        <p:txBody>
          <a:bodyPr anchor="ct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800"/>
              </a:spcAft>
              <a:buClr>
                <a:schemeClr val="accent1"/>
              </a:buClr>
              <a:buNone/>
            </a:pPr>
            <a:r>
              <a:rPr lang="en-US" sz="1600" i="0">
                <a:solidFill>
                  <a:schemeClr val="bg1"/>
                </a:solidFill>
                <a:effectLst/>
              </a:rPr>
              <a:t>Where To Use It</a:t>
            </a:r>
            <a:endParaRPr lang="en-US" sz="1600" kern="100">
              <a:solidFill>
                <a:schemeClr val="bg1"/>
              </a:solidFill>
              <a:ea typeface="Calibri" panose="020F0502020204030204" pitchFamily="34" charset="0"/>
            </a:endParaRPr>
          </a:p>
        </p:txBody>
      </p:sp>
      <p:sp>
        <p:nvSpPr>
          <p:cNvPr id="23" name="TextBox 22">
            <a:extLst>
              <a:ext uri="{FF2B5EF4-FFF2-40B4-BE49-F238E27FC236}">
                <a16:creationId xmlns:a16="http://schemas.microsoft.com/office/drawing/2014/main" id="{D639BFBA-19EC-558D-BF23-828B334E6C77}"/>
              </a:ext>
            </a:extLst>
          </p:cNvPr>
          <p:cNvSpPr txBox="1"/>
          <p:nvPr userDrawn="1"/>
        </p:nvSpPr>
        <p:spPr>
          <a:xfrm>
            <a:off x="6256395" y="3089853"/>
            <a:ext cx="2515460" cy="1711366"/>
          </a:xfrm>
          <a:prstGeom prst="rect">
            <a:avLst/>
          </a:prstGeom>
          <a:noFill/>
        </p:spPr>
        <p:txBody>
          <a:bodyPr wrap="square" rtlCol="0">
            <a:spAutoFit/>
          </a:bodyPr>
          <a:lstStyle/>
          <a:p>
            <a:pPr marL="331788" marR="0" lvl="1" indent="-331788">
              <a:lnSpc>
                <a:spcPct val="116000"/>
              </a:lnSpc>
              <a:spcAft>
                <a:spcPts val="3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Conferences </a:t>
            </a:r>
          </a:p>
          <a:p>
            <a:pPr marL="331788" marR="0" lvl="1" indent="-331788">
              <a:lnSpc>
                <a:spcPct val="116000"/>
              </a:lnSpc>
              <a:spcAft>
                <a:spcPts val="3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Workshops</a:t>
            </a:r>
          </a:p>
          <a:p>
            <a:pPr marL="331788" marR="0" lvl="1" indent="-331788">
              <a:lnSpc>
                <a:spcPct val="116000"/>
              </a:lnSpc>
              <a:spcAft>
                <a:spcPts val="3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Community events</a:t>
            </a:r>
          </a:p>
          <a:p>
            <a:pPr marL="331788" marR="0" lvl="1" indent="-331788">
              <a:lnSpc>
                <a:spcPct val="116000"/>
              </a:lnSpc>
              <a:spcAft>
                <a:spcPts val="3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Public or industry-facing opportunities</a:t>
            </a:r>
          </a:p>
          <a:p>
            <a:endParaRPr lang="en-US" sz="1400"/>
          </a:p>
        </p:txBody>
      </p:sp>
      <p:sp>
        <p:nvSpPr>
          <p:cNvPr id="24" name="TextBox 23">
            <a:extLst>
              <a:ext uri="{FF2B5EF4-FFF2-40B4-BE49-F238E27FC236}">
                <a16:creationId xmlns:a16="http://schemas.microsoft.com/office/drawing/2014/main" id="{594A3BB0-B123-B95F-65C1-3C4BAD401D33}"/>
              </a:ext>
            </a:extLst>
          </p:cNvPr>
          <p:cNvSpPr txBox="1"/>
          <p:nvPr userDrawn="1"/>
        </p:nvSpPr>
        <p:spPr>
          <a:xfrm>
            <a:off x="9041486" y="3089853"/>
            <a:ext cx="2520593" cy="2249718"/>
          </a:xfrm>
          <a:prstGeom prst="rect">
            <a:avLst/>
          </a:prstGeom>
          <a:noFill/>
        </p:spPr>
        <p:txBody>
          <a:bodyPr wrap="square" rtlCol="0">
            <a:spAutoFit/>
          </a:bodyPr>
          <a:lstStyle/>
          <a:p>
            <a:pPr marL="0" lvl="1">
              <a:lnSpc>
                <a:spcPct val="116000"/>
              </a:lnSpc>
              <a:spcAft>
                <a:spcPts val="900"/>
              </a:spcAft>
              <a:buClr>
                <a:srgbClr val="00A3A0"/>
              </a:buClr>
            </a:pPr>
            <a:r>
              <a:rPr lang="en-US" sz="1400">
                <a:latin typeface="Arial" panose="020B0604020202020204" pitchFamily="34" charset="0"/>
                <a:cs typeface="Arial" panose="020B0604020202020204" pitchFamily="34" charset="0"/>
              </a:rPr>
              <a:t>Only a few slides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need updating:</a:t>
            </a:r>
          </a:p>
          <a:p>
            <a:pPr marL="331788" lvl="1" indent="-331788">
              <a:lnSpc>
                <a:spcPct val="116000"/>
              </a:lnSpc>
              <a:spcAft>
                <a:spcPts val="3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Speaker info, event details, and any placeholder content</a:t>
            </a:r>
          </a:p>
          <a:p>
            <a:pPr marL="331788" lvl="1" indent="-331788">
              <a:lnSpc>
                <a:spcPct val="116000"/>
              </a:lnSpc>
              <a:spcAft>
                <a:spcPts val="300"/>
              </a:spcAft>
              <a:buClr>
                <a:srgbClr val="00A3A0"/>
              </a:buClr>
              <a:buFont typeface="Arial" panose="020B0604020202020204" pitchFamily="34" charset="0"/>
              <a:buChar char="•"/>
            </a:pPr>
            <a:r>
              <a:rPr lang="en-US" sz="1400">
                <a:latin typeface="Arial" panose="020B0604020202020204" pitchFamily="34" charset="0"/>
                <a:cs typeface="Arial" panose="020B0604020202020204" pitchFamily="34" charset="0"/>
              </a:rPr>
              <a:t>Add relevant data or stories for your audience</a:t>
            </a:r>
          </a:p>
          <a:p>
            <a:endParaRPr lang="en-US" sz="1400"/>
          </a:p>
        </p:txBody>
      </p:sp>
      <p:sp>
        <p:nvSpPr>
          <p:cNvPr id="25" name="Content Placeholder 1">
            <a:extLst>
              <a:ext uri="{FF2B5EF4-FFF2-40B4-BE49-F238E27FC236}">
                <a16:creationId xmlns:a16="http://schemas.microsoft.com/office/drawing/2014/main" id="{CEE4A232-6F49-006F-B53D-DE8B1E6260FE}"/>
              </a:ext>
            </a:extLst>
          </p:cNvPr>
          <p:cNvSpPr txBox="1">
            <a:spLocks/>
          </p:cNvSpPr>
          <p:nvPr userDrawn="1"/>
        </p:nvSpPr>
        <p:spPr>
          <a:xfrm>
            <a:off x="9041486" y="1930814"/>
            <a:ext cx="1921163" cy="694572"/>
          </a:xfrm>
          <a:prstGeom prst="rect">
            <a:avLst/>
          </a:prstGeom>
        </p:spPr>
        <p:txBody>
          <a:bodyPr anchor="ct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800"/>
              </a:spcAft>
              <a:buClr>
                <a:schemeClr val="accent1"/>
              </a:buClr>
              <a:buNone/>
            </a:pPr>
            <a:r>
              <a:rPr lang="en-US" sz="1600" i="0">
                <a:solidFill>
                  <a:schemeClr val="bg1"/>
                </a:solidFill>
                <a:effectLst/>
              </a:rPr>
              <a:t>What To Edit</a:t>
            </a:r>
            <a:endParaRPr lang="en-US" sz="1600" kern="100">
              <a:solidFill>
                <a:schemeClr val="bg1"/>
              </a:solidFill>
              <a:ea typeface="Calibri" panose="020F0502020204030204" pitchFamily="34" charset="0"/>
            </a:endParaRPr>
          </a:p>
        </p:txBody>
      </p:sp>
    </p:spTree>
    <p:extLst>
      <p:ext uri="{BB962C8B-B14F-4D97-AF65-F5344CB8AC3E}">
        <p14:creationId xmlns:p14="http://schemas.microsoft.com/office/powerpoint/2010/main" val="1080115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agraph text with graphic">
    <p:bg>
      <p:bgPr>
        <a:solidFill>
          <a:schemeClr val="bg1"/>
        </a:solidFill>
        <a:effectLst/>
      </p:bgPr>
    </p:bg>
    <p:spTree>
      <p:nvGrpSpPr>
        <p:cNvPr id="1" name=""/>
        <p:cNvGrpSpPr/>
        <p:nvPr/>
      </p:nvGrpSpPr>
      <p:grpSpPr>
        <a:xfrm>
          <a:off x="0" y="0"/>
          <a:ext cx="0" cy="0"/>
          <a:chOff x="0" y="0"/>
          <a:chExt cx="0" cy="0"/>
        </a:xfrm>
      </p:grpSpPr>
      <p:pic>
        <p:nvPicPr>
          <p:cNvPr id="4" name="Picture 3" descr="A black and white cover with blue lines&#10;&#10;AI-generated content may be incorrect.">
            <a:extLst>
              <a:ext uri="{FF2B5EF4-FFF2-40B4-BE49-F238E27FC236}">
                <a16:creationId xmlns:a16="http://schemas.microsoft.com/office/drawing/2014/main" id="{C2798360-15DD-6942-CC50-0C37BDB92F64}"/>
              </a:ext>
            </a:extLst>
          </p:cNvPr>
          <p:cNvPicPr>
            <a:picLocks noChangeAspect="1"/>
          </p:cNvPicPr>
          <p:nvPr userDrawn="1"/>
        </p:nvPicPr>
        <p:blipFill>
          <a:blip r:embed="rId2" cstate="print">
            <a:extLst>
              <a:ext uri="{28A0092B-C50C-407E-A947-70E740481C1C}">
                <a14:useLocalDpi xmlns:a14="http://schemas.microsoft.com/office/drawing/2010/main"/>
              </a:ext>
            </a:extLst>
          </a:blip>
          <a:srcRect b="-1282"/>
          <a:stretch/>
        </p:blipFill>
        <p:spPr>
          <a:xfrm>
            <a:off x="9448800" y="0"/>
            <a:ext cx="2743200" cy="6937513"/>
          </a:xfrm>
          <a:prstGeom prst="rect">
            <a:avLst/>
          </a:prstGeom>
        </p:spPr>
      </p:pic>
      <p:sp>
        <p:nvSpPr>
          <p:cNvPr id="5" name="Text Placeholder 2">
            <a:extLst>
              <a:ext uri="{FF2B5EF4-FFF2-40B4-BE49-F238E27FC236}">
                <a16:creationId xmlns:a16="http://schemas.microsoft.com/office/drawing/2014/main" id="{3A006104-B8DF-0A8D-BCB6-8C2C3AC29AC2}"/>
              </a:ext>
            </a:extLst>
          </p:cNvPr>
          <p:cNvSpPr>
            <a:spLocks noGrp="1"/>
          </p:cNvSpPr>
          <p:nvPr>
            <p:ph idx="1" hasCustomPrompt="1"/>
          </p:nvPr>
        </p:nvSpPr>
        <p:spPr>
          <a:xfrm>
            <a:off x="612648" y="1572768"/>
            <a:ext cx="7077329" cy="4351338"/>
          </a:xfrm>
          <a:prstGeom prst="rect">
            <a:avLst/>
          </a:prstGeom>
        </p:spPr>
        <p:txBody>
          <a:bodyPr vert="horz" lIns="91440" tIns="45720" rIns="91440" bIns="45720" rtlCol="0">
            <a:normAutofit/>
          </a:bodyPr>
          <a:lstStyle>
            <a:lvl1pPr>
              <a:defRPr/>
            </a:lvl1p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solute.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sunt. Dolore </a:t>
            </a:r>
            <a:r>
              <a:rPr lang="en-US" sz="1800" b="0" i="0" err="1">
                <a:solidFill>
                  <a:srgbClr val="212529"/>
                </a:solidFill>
                <a:effectLst/>
              </a:rPr>
              <a:t>optio</a:t>
            </a:r>
            <a:r>
              <a:rPr lang="en-US" sz="1800" b="0" i="0">
                <a:solidFill>
                  <a:srgbClr val="212529"/>
                </a:solidFill>
                <a:effectLst/>
              </a:rPr>
              <a:t> hic </a:t>
            </a:r>
            <a:r>
              <a:rPr lang="en-US" sz="1800" b="0" i="0" err="1">
                <a:solidFill>
                  <a:srgbClr val="212529"/>
                </a:solidFill>
                <a:effectLst/>
              </a:rPr>
              <a:t>tenetur</a:t>
            </a:r>
            <a:r>
              <a:rPr lang="en-US" sz="1800" b="0" i="0">
                <a:solidFill>
                  <a:srgbClr val="212529"/>
                </a:solidFill>
                <a:effectLst/>
              </a:rPr>
              <a:t> alias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veritatis</a:t>
            </a:r>
            <a:r>
              <a:rPr lang="en-US" sz="1800" b="0" i="0">
                <a:solidFill>
                  <a:srgbClr val="212529"/>
                </a:solidFill>
                <a:effectLst/>
              </a:rPr>
              <a:t> </a:t>
            </a:r>
            <a:r>
              <a:rPr lang="en-US" sz="1800" b="0" i="0" err="1">
                <a:solidFill>
                  <a:srgbClr val="212529"/>
                </a:solidFill>
                <a:effectLst/>
              </a:rPr>
              <a:t>eum</a:t>
            </a:r>
            <a:r>
              <a:rPr lang="en-US" sz="1800" b="0" i="0">
                <a:solidFill>
                  <a:srgbClr val="212529"/>
                </a:solidFill>
                <a:effectLst/>
              </a:rPr>
              <a:t> </a:t>
            </a:r>
            <a:r>
              <a:rPr lang="en-US" sz="1800" b="0" i="0" err="1">
                <a:solidFill>
                  <a:srgbClr val="212529"/>
                </a:solidFill>
                <a:effectLst/>
              </a:rPr>
              <a:t>omnis</a:t>
            </a:r>
            <a:r>
              <a:rPr lang="en-US" sz="1800" b="0" i="0">
                <a:solidFill>
                  <a:srgbClr val="212529"/>
                </a:solidFill>
                <a:effectLst/>
              </a:rPr>
              <a:t> </a:t>
            </a:r>
            <a:r>
              <a:rPr lang="en-US" sz="1800" b="0" i="0" err="1">
                <a:solidFill>
                  <a:srgbClr val="212529"/>
                </a:solidFill>
                <a:effectLst/>
              </a:rPr>
              <a:t>velit</a:t>
            </a:r>
            <a:r>
              <a:rPr lang="en-US" sz="1800" b="0" i="0">
                <a:solidFill>
                  <a:srgbClr val="212529"/>
                </a:solidFill>
                <a:effectLst/>
              </a:rPr>
              <a:t> sed </a:t>
            </a:r>
            <a:r>
              <a:rPr lang="en-US" sz="1800" b="0" i="0" err="1">
                <a:solidFill>
                  <a:srgbClr val="212529"/>
                </a:solidFill>
                <a:effectLst/>
              </a:rPr>
              <a:t>accusantium</a:t>
            </a:r>
            <a:r>
              <a:rPr lang="en-US" sz="1800" b="0" i="0">
                <a:solidFill>
                  <a:srgbClr val="212529"/>
                </a:solidFill>
                <a:effectLst/>
              </a:rPr>
              <a:t> quasi et </a:t>
            </a:r>
            <a:r>
              <a:rPr lang="en-US" sz="1800" b="0" i="0" err="1">
                <a:solidFill>
                  <a:srgbClr val="212529"/>
                </a:solidFill>
                <a:effectLst/>
              </a:rPr>
              <a:t>excepturi</a:t>
            </a:r>
            <a:r>
              <a:rPr lang="en-US" sz="1800" b="0" i="0">
                <a:solidFill>
                  <a:srgbClr val="212529"/>
                </a:solidFill>
                <a:effectLst/>
              </a:rPr>
              <a:t>.</a:t>
            </a:r>
          </a:p>
          <a:p>
            <a:pPr>
              <a:lnSpc>
                <a:spcPct val="107000"/>
              </a:lnSpc>
              <a:spcBef>
                <a:spcPts val="0"/>
              </a:spcBef>
              <a:spcAft>
                <a:spcPts val="800"/>
              </a:spcAft>
              <a:buClr>
                <a:schemeClr val="accent1"/>
              </a:buClr>
            </a:pPr>
            <a:r>
              <a:rPr lang="en-US" sz="1800" b="0" i="0">
                <a:solidFill>
                  <a:srgbClr val="212529"/>
                </a:solidFill>
                <a:effectLst/>
              </a:rPr>
              <a:t>Rem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et dolore </a:t>
            </a:r>
            <a:r>
              <a:rPr lang="en-US" sz="1800" b="0" i="0" err="1">
                <a:solidFill>
                  <a:srgbClr val="212529"/>
                </a:solidFill>
                <a:effectLst/>
              </a:rPr>
              <a:t>optio</a:t>
            </a:r>
            <a:r>
              <a:rPr lang="en-US" sz="1800" b="0" i="0">
                <a:solidFill>
                  <a:srgbClr val="212529"/>
                </a:solidFill>
                <a:effectLst/>
              </a:rPr>
              <a:t> hic </a:t>
            </a:r>
            <a:r>
              <a:rPr lang="en-US" sz="1800" b="0" i="0" err="1">
                <a:solidFill>
                  <a:srgbClr val="212529"/>
                </a:solidFill>
                <a:effectLst/>
              </a:rPr>
              <a:t>tenetur</a:t>
            </a:r>
            <a:r>
              <a:rPr lang="en-US" sz="1800" b="0" i="0">
                <a:solidFill>
                  <a:srgbClr val="212529"/>
                </a:solidFill>
                <a:effectLst/>
              </a:rPr>
              <a:t> alias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veritatis</a:t>
            </a:r>
            <a:r>
              <a:rPr lang="en-US" sz="1800" b="0" i="0">
                <a:solidFill>
                  <a:srgbClr val="212529"/>
                </a:solidFill>
                <a:effectLst/>
              </a:rPr>
              <a:t> </a:t>
            </a:r>
            <a:r>
              <a:rPr lang="en-US" sz="1800" b="0" i="0" err="1">
                <a:solidFill>
                  <a:srgbClr val="212529"/>
                </a:solidFill>
                <a:effectLst/>
              </a:rPr>
              <a:t>eum</a:t>
            </a:r>
            <a:r>
              <a:rPr lang="en-US" sz="1800" b="0" i="0">
                <a:solidFill>
                  <a:srgbClr val="212529"/>
                </a:solidFill>
                <a:effectLst/>
              </a:rPr>
              <a:t> </a:t>
            </a:r>
            <a:r>
              <a:rPr lang="en-US" sz="1800" b="0" i="0" err="1">
                <a:solidFill>
                  <a:srgbClr val="212529"/>
                </a:solidFill>
                <a:effectLst/>
              </a:rPr>
              <a:t>omnis</a:t>
            </a:r>
            <a:r>
              <a:rPr lang="en-US" sz="1800" b="0" i="0">
                <a:solidFill>
                  <a:srgbClr val="212529"/>
                </a:solidFill>
                <a:effectLst/>
              </a:rPr>
              <a:t> </a:t>
            </a:r>
            <a:r>
              <a:rPr lang="en-US" sz="1800" b="0" i="0" err="1">
                <a:solidFill>
                  <a:srgbClr val="212529"/>
                </a:solidFill>
                <a:effectLst/>
              </a:rPr>
              <a:t>velit</a:t>
            </a:r>
            <a:r>
              <a:rPr lang="en-US" sz="1800" b="0" i="0">
                <a:solidFill>
                  <a:srgbClr val="212529"/>
                </a:solidFill>
                <a:effectLst/>
              </a:rPr>
              <a:t> sed </a:t>
            </a:r>
            <a:r>
              <a:rPr lang="en-US" sz="1800" b="0" i="0" err="1">
                <a:solidFill>
                  <a:srgbClr val="212529"/>
                </a:solidFill>
                <a:effectLst/>
              </a:rPr>
              <a:t>accusantium</a:t>
            </a:r>
            <a:r>
              <a:rPr lang="en-US" sz="1800" b="0" i="0">
                <a:solidFill>
                  <a:srgbClr val="212529"/>
                </a:solidFill>
                <a:effectLst/>
              </a:rPr>
              <a:t> quasi et </a:t>
            </a:r>
            <a:r>
              <a:rPr lang="en-US" sz="1800" b="0" i="0" err="1">
                <a:solidFill>
                  <a:srgbClr val="212529"/>
                </a:solidFill>
                <a:effectLst/>
              </a:rPr>
              <a:t>excepturi</a:t>
            </a:r>
            <a:r>
              <a:rPr lang="en-US" sz="1800" b="0" i="0">
                <a:solidFill>
                  <a:srgbClr val="212529"/>
                </a:solidFill>
                <a:effectLst/>
              </a:rPr>
              <a:t> </a:t>
            </a:r>
            <a:r>
              <a:rPr lang="en-US" sz="1800" b="0" i="0" err="1">
                <a:solidFill>
                  <a:srgbClr val="212529"/>
                </a:solidFill>
                <a:effectLst/>
              </a:rPr>
              <a:t>reprehenderit</a:t>
            </a:r>
            <a:r>
              <a:rPr lang="en-US" sz="1800" b="0" i="0">
                <a:solidFill>
                  <a:srgbClr val="212529"/>
                </a:solidFill>
                <a:effectLst/>
              </a:rPr>
              <a:t>.</a:t>
            </a:r>
            <a:endParaRPr lang="en-US" sz="1800"/>
          </a:p>
        </p:txBody>
      </p:sp>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6" name="Title 4">
            <a:extLst>
              <a:ext uri="{FF2B5EF4-FFF2-40B4-BE49-F238E27FC236}">
                <a16:creationId xmlns:a16="http://schemas.microsoft.com/office/drawing/2014/main" id="{12D6023D-D5ED-E641-E51A-8CF44EE2F681}"/>
              </a:ext>
            </a:extLst>
          </p:cNvPr>
          <p:cNvSpPr>
            <a:spLocks noGrp="1"/>
          </p:cNvSpPr>
          <p:nvPr>
            <p:ph type="title" hasCustomPrompt="1"/>
          </p:nvPr>
        </p:nvSpPr>
        <p:spPr>
          <a:xfrm>
            <a:off x="612648" y="572396"/>
            <a:ext cx="11007852" cy="508756"/>
          </a:xfrm>
          <a:prstGeom prst="rect">
            <a:avLst/>
          </a:prstGeom>
        </p:spPr>
        <p:txBody>
          <a:bodyPr/>
          <a:lstStyle>
            <a:lvl1pPr>
              <a:defRPr lang="en-US" sz="2800" b="0" i="0" kern="1200" dirty="0">
                <a:solidFill>
                  <a:schemeClr val="tx1"/>
                </a:solidFill>
                <a:latin typeface="Arial" charset="0"/>
                <a:ea typeface="Arial" charset="0"/>
                <a:cs typeface="Arial" charset="0"/>
              </a:defRPr>
            </a:lvl1pPr>
          </a:lstStyle>
          <a:p>
            <a:r>
              <a:rPr lang="en-US"/>
              <a:t>Place Title Here</a:t>
            </a:r>
          </a:p>
        </p:txBody>
      </p:sp>
      <p:sp>
        <p:nvSpPr>
          <p:cNvPr id="3" name="Footer Placeholder 3">
            <a:extLst>
              <a:ext uri="{FF2B5EF4-FFF2-40B4-BE49-F238E27FC236}">
                <a16:creationId xmlns:a16="http://schemas.microsoft.com/office/drawing/2014/main" id="{F616A9E5-1DF3-514B-00E7-540076CAA0C4}"/>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2006573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72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accent2"/>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8AC263-B3A7-9326-E7EC-A8DD09D4DFA9}"/>
              </a:ext>
            </a:extLst>
          </p:cNvPr>
          <p:cNvCxnSpPr/>
          <p:nvPr userDrawn="1"/>
        </p:nvCxnSpPr>
        <p:spPr>
          <a:xfrm>
            <a:off x="657680" y="2727991"/>
            <a:ext cx="600941" cy="0"/>
          </a:xfrm>
          <a:prstGeom prst="line">
            <a:avLst/>
          </a:prstGeom>
          <a:ln w="12700">
            <a:solidFill>
              <a:srgbClr val="56C2CC"/>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6E653C2-4DE3-FF56-D0DF-B4612B138C40}"/>
              </a:ext>
            </a:extLst>
          </p:cNvPr>
          <p:cNvSpPr txBox="1">
            <a:spLocks/>
          </p:cNvSpPr>
          <p:nvPr userDrawn="1"/>
        </p:nvSpPr>
        <p:spPr>
          <a:xfrm>
            <a:off x="593023" y="2944368"/>
            <a:ext cx="5502977" cy="969265"/>
          </a:xfrm>
          <a:prstGeom prst="rect">
            <a:avLst/>
          </a:prstGeom>
        </p:spPr>
        <p:txBody>
          <a:bodyPr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3000" b="0">
                <a:solidFill>
                  <a:schemeClr val="bg1"/>
                </a:solidFill>
                <a:latin typeface="Arial" panose="020B0604020202020204" pitchFamily="34" charset="0"/>
                <a:cs typeface="Arial" panose="020B0604020202020204" pitchFamily="34" charset="0"/>
              </a:rPr>
              <a:t>Questions?</a:t>
            </a:r>
            <a:endParaRPr lang="en-US" sz="280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5323505-D94D-43C2-0455-9D3F7D8D8B66}"/>
              </a:ext>
            </a:extLst>
          </p:cNvPr>
          <p:cNvSpPr txBox="1">
            <a:spLocks/>
          </p:cNvSpPr>
          <p:nvPr userDrawn="1"/>
        </p:nvSpPr>
        <p:spPr>
          <a:xfrm rot="16200000">
            <a:off x="11878275" y="-2971888"/>
            <a:ext cx="9089737" cy="11044915"/>
          </a:xfrm>
          <a:prstGeom prst="rect">
            <a:avLst/>
          </a:prstGeom>
        </p:spPr>
        <p:txBody>
          <a:bodyPr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11000" b="0">
                <a:solidFill>
                  <a:schemeClr val="tx1">
                    <a:alpha val="15000"/>
                  </a:schemeClr>
                </a:solidFill>
                <a:latin typeface="Arial" panose="020B0604020202020204" pitchFamily="34" charset="0"/>
                <a:cs typeface="Arial" panose="020B0604020202020204" pitchFamily="34" charset="0"/>
              </a:rPr>
              <a:t>Questions?</a:t>
            </a:r>
          </a:p>
        </p:txBody>
      </p:sp>
      <p:sp>
        <p:nvSpPr>
          <p:cNvPr id="7" name="Slide Number Placeholder 3">
            <a:extLst>
              <a:ext uri="{FF2B5EF4-FFF2-40B4-BE49-F238E27FC236}">
                <a16:creationId xmlns:a16="http://schemas.microsoft.com/office/drawing/2014/main" id="{5B276F96-0ABD-51B5-78E0-C9BF1CAF29B7}"/>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4" name="Footer Placeholder 3">
            <a:extLst>
              <a:ext uri="{FF2B5EF4-FFF2-40B4-BE49-F238E27FC236}">
                <a16:creationId xmlns:a16="http://schemas.microsoft.com/office/drawing/2014/main" id="{7B441BBE-0CF9-0D33-3827-328CD1EF9AC9}"/>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214035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2"/>
        </a:solidFill>
        <a:effectLst/>
      </p:bgPr>
    </p:bg>
    <p:spTree>
      <p:nvGrpSpPr>
        <p:cNvPr id="1" name=""/>
        <p:cNvGrpSpPr/>
        <p:nvPr/>
      </p:nvGrpSpPr>
      <p:grpSpPr>
        <a:xfrm>
          <a:off x="0" y="0"/>
          <a:ext cx="0" cy="0"/>
          <a:chOff x="0" y="0"/>
          <a:chExt cx="0" cy="0"/>
        </a:xfrm>
      </p:grpSpPr>
      <p:pic>
        <p:nvPicPr>
          <p:cNvPr id="10" name="Picture 9" descr="A black and white cover with blue lines&#10;&#10;AI-generated content may be incorrect.">
            <a:extLst>
              <a:ext uri="{FF2B5EF4-FFF2-40B4-BE49-F238E27FC236}">
                <a16:creationId xmlns:a16="http://schemas.microsoft.com/office/drawing/2014/main" id="{7991C48F-2E23-1C0B-3723-DFA544DC134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557753" y="5"/>
            <a:ext cx="4108902" cy="6857995"/>
          </a:xfrm>
          <a:prstGeom prst="rect">
            <a:avLst/>
          </a:prstGeom>
        </p:spPr>
      </p:pic>
      <p:pic>
        <p:nvPicPr>
          <p:cNvPr id="6" name="Picture 5">
            <a:extLst>
              <a:ext uri="{FF2B5EF4-FFF2-40B4-BE49-F238E27FC236}">
                <a16:creationId xmlns:a16="http://schemas.microsoft.com/office/drawing/2014/main" id="{E4527D4B-9643-B58D-2AC9-0B412A599A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806" y="529515"/>
            <a:ext cx="3821504" cy="1988970"/>
          </a:xfrm>
          <a:prstGeom prst="rect">
            <a:avLst/>
          </a:prstGeom>
        </p:spPr>
      </p:pic>
      <p:sp>
        <p:nvSpPr>
          <p:cNvPr id="8" name="Title 1">
            <a:extLst>
              <a:ext uri="{FF2B5EF4-FFF2-40B4-BE49-F238E27FC236}">
                <a16:creationId xmlns:a16="http://schemas.microsoft.com/office/drawing/2014/main" id="{1A16CFA7-0F74-F2BC-0E22-FDCDBF2A710E}"/>
              </a:ext>
            </a:extLst>
          </p:cNvPr>
          <p:cNvSpPr txBox="1">
            <a:spLocks/>
          </p:cNvSpPr>
          <p:nvPr userDrawn="1"/>
        </p:nvSpPr>
        <p:spPr>
          <a:xfrm>
            <a:off x="593023" y="2944368"/>
            <a:ext cx="5502977" cy="969265"/>
          </a:xfrm>
          <a:prstGeom prst="rect">
            <a:avLst/>
          </a:prstGeom>
        </p:spPr>
        <p:txBody>
          <a:bodyPr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3000" b="0">
                <a:solidFill>
                  <a:schemeClr val="bg1"/>
                </a:solidFill>
                <a:latin typeface="Arial" panose="020B0604020202020204" pitchFamily="34" charset="0"/>
                <a:cs typeface="Arial" panose="020B0604020202020204" pitchFamily="34" charset="0"/>
              </a:rPr>
              <a:t>Thank You</a:t>
            </a:r>
            <a:br>
              <a:rPr lang="en-US" sz="3700">
                <a:solidFill>
                  <a:schemeClr val="tx2"/>
                </a:solidFill>
                <a:latin typeface="Arial" panose="020B0604020202020204" pitchFamily="34" charset="0"/>
                <a:cs typeface="Arial" panose="020B0604020202020204" pitchFamily="34" charset="0"/>
              </a:rPr>
            </a:br>
            <a:br>
              <a:rPr lang="en-US">
                <a:solidFill>
                  <a:schemeClr val="tx2"/>
                </a:solidFill>
                <a:latin typeface="Arial" panose="020B0604020202020204" pitchFamily="34" charset="0"/>
                <a:cs typeface="Arial" panose="020B0604020202020204" pitchFamily="34" charset="0"/>
              </a:rPr>
            </a:br>
            <a:br>
              <a:rPr lang="en-US">
                <a:solidFill>
                  <a:schemeClr val="tx2"/>
                </a:solidFill>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p:txBody>
      </p:sp>
      <p:pic>
        <p:nvPicPr>
          <p:cNvPr id="7" name="Picture 6" descr="A qr code on a black background&#10;&#10;AI-generated content may be incorrect.">
            <a:extLst>
              <a:ext uri="{FF2B5EF4-FFF2-40B4-BE49-F238E27FC236}">
                <a16:creationId xmlns:a16="http://schemas.microsoft.com/office/drawing/2014/main" id="{D0D10117-1EBA-5DE4-F5E7-86D3DFF43AD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30560" y="5560950"/>
            <a:ext cx="914400" cy="914400"/>
          </a:xfrm>
          <a:prstGeom prst="rect">
            <a:avLst/>
          </a:prstGeom>
        </p:spPr>
      </p:pic>
    </p:spTree>
    <p:extLst>
      <p:ext uri="{BB962C8B-B14F-4D97-AF65-F5344CB8AC3E}">
        <p14:creationId xmlns:p14="http://schemas.microsoft.com/office/powerpoint/2010/main" val="1447148980"/>
      </p:ext>
    </p:extLst>
  </p:cSld>
  <p:clrMapOvr>
    <a:masterClrMapping/>
  </p:clrMapOvr>
  <p:extLst>
    <p:ext uri="{DCECCB84-F9BA-43D5-87BE-67443E8EF086}">
      <p15:sldGuideLst xmlns:p15="http://schemas.microsoft.com/office/powerpoint/2012/main">
        <p15:guide id="1" orient="horz" pos="15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resente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C3B9A1-F7E0-E82A-A5EC-855AA43998C3}"/>
              </a:ext>
            </a:extLst>
          </p:cNvPr>
          <p:cNvSpPr/>
          <p:nvPr userDrawn="1"/>
        </p:nvSpPr>
        <p:spPr>
          <a:xfrm>
            <a:off x="0" y="0"/>
            <a:ext cx="544068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cover with blue lines&#10;&#10;AI-generated content may be incorrect.">
            <a:extLst>
              <a:ext uri="{FF2B5EF4-FFF2-40B4-BE49-F238E27FC236}">
                <a16:creationId xmlns:a16="http://schemas.microsoft.com/office/drawing/2014/main" id="{0F9C0C47-F064-2E79-FC5C-A076FD845081}"/>
              </a:ext>
            </a:extLst>
          </p:cNvPr>
          <p:cNvPicPr>
            <a:picLocks noChangeAspect="1"/>
          </p:cNvPicPr>
          <p:nvPr userDrawn="1"/>
        </p:nvPicPr>
        <p:blipFill>
          <a:blip r:embed="rId2" cstate="print">
            <a:alphaModFix amt="52000"/>
            <a:extLst>
              <a:ext uri="{28A0092B-C50C-407E-A947-70E740481C1C}">
                <a14:useLocalDpi xmlns:a14="http://schemas.microsoft.com/office/drawing/2010/main"/>
              </a:ext>
            </a:extLst>
          </a:blip>
          <a:srcRect/>
          <a:stretch/>
        </p:blipFill>
        <p:spPr>
          <a:xfrm rot="5400000">
            <a:off x="1776123" y="3193445"/>
            <a:ext cx="1888433" cy="5440680"/>
          </a:xfrm>
          <a:prstGeom prst="rect">
            <a:avLst/>
          </a:prstGeom>
        </p:spPr>
      </p:pic>
      <p:sp>
        <p:nvSpPr>
          <p:cNvPr id="5" name="Title 4"/>
          <p:cNvSpPr>
            <a:spLocks noGrp="1"/>
          </p:cNvSpPr>
          <p:nvPr>
            <p:ph type="title" hasCustomPrompt="1"/>
          </p:nvPr>
        </p:nvSpPr>
        <p:spPr>
          <a:xfrm>
            <a:off x="612648" y="572396"/>
            <a:ext cx="4481620" cy="508756"/>
          </a:xfrm>
          <a:prstGeom prst="rect">
            <a:avLst/>
          </a:prstGeom>
        </p:spPr>
        <p:txBody>
          <a:bodyPr/>
          <a:lstStyle>
            <a:lvl1pPr>
              <a:defRPr lang="en-US" sz="2800" b="0" i="0" kern="1200" dirty="0">
                <a:solidFill>
                  <a:schemeClr val="bg1"/>
                </a:solidFill>
                <a:latin typeface="Arial" charset="0"/>
                <a:ea typeface="Arial" charset="0"/>
                <a:cs typeface="Arial" charset="0"/>
              </a:defRPr>
            </a:lvl1pPr>
          </a:lstStyle>
          <a:p>
            <a:r>
              <a:rPr lang="en-US"/>
              <a:t>Presenters</a:t>
            </a:r>
          </a:p>
        </p:txBody>
      </p:sp>
      <p:sp>
        <p:nvSpPr>
          <p:cNvPr id="9" name="Slide Number Placeholder 2">
            <a:extLst>
              <a:ext uri="{FF2B5EF4-FFF2-40B4-BE49-F238E27FC236}">
                <a16:creationId xmlns:a16="http://schemas.microsoft.com/office/drawing/2014/main" id="{774C3C6C-8954-1899-9E28-BA2842E7CDAC}"/>
              </a:ext>
            </a:extLst>
          </p:cNvPr>
          <p:cNvSpPr txBox="1">
            <a:spLocks/>
          </p:cNvSpPr>
          <p:nvPr userDrawn="1"/>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a:t>
            </a:fld>
            <a:endParaRPr lang="en-US"/>
          </a:p>
        </p:txBody>
      </p:sp>
      <p:sp>
        <p:nvSpPr>
          <p:cNvPr id="3" name="Slide Number Placeholder 3">
            <a:extLst>
              <a:ext uri="{FF2B5EF4-FFF2-40B4-BE49-F238E27FC236}">
                <a16:creationId xmlns:a16="http://schemas.microsoft.com/office/drawing/2014/main" id="{F3482F9A-683E-7DF3-BBA9-8688EFE6E148}"/>
              </a:ext>
            </a:extLst>
          </p:cNvPr>
          <p:cNvSpPr>
            <a:spLocks noGrp="1"/>
          </p:cNvSpPr>
          <p:nvPr>
            <p:ph type="sldNum" sz="quarter" idx="14"/>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10" name="Text Placeholder 26">
            <a:extLst>
              <a:ext uri="{FF2B5EF4-FFF2-40B4-BE49-F238E27FC236}">
                <a16:creationId xmlns:a16="http://schemas.microsoft.com/office/drawing/2014/main" id="{764126BD-FCEC-46AB-E1A1-27119110D4D0}"/>
              </a:ext>
            </a:extLst>
          </p:cNvPr>
          <p:cNvSpPr>
            <a:spLocks noGrp="1"/>
          </p:cNvSpPr>
          <p:nvPr>
            <p:ph type="body" sz="quarter" idx="17" hasCustomPrompt="1"/>
          </p:nvPr>
        </p:nvSpPr>
        <p:spPr>
          <a:xfrm>
            <a:off x="6592822" y="1569655"/>
            <a:ext cx="4548186" cy="2076497"/>
          </a:xfrm>
        </p:spPr>
        <p:txBody>
          <a:bodyPr/>
          <a:lstStyle>
            <a:lvl1pPr marL="0" indent="0">
              <a:buNone/>
              <a:defRPr b="0"/>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Short bio dolor sit </a:t>
            </a:r>
            <a:r>
              <a:rPr lang="en-US" err="1"/>
              <a:t>amet</a:t>
            </a:r>
            <a:r>
              <a:rPr lang="en-US"/>
              <a:t>, </a:t>
            </a:r>
            <a:r>
              <a:rPr lang="en-US" err="1"/>
              <a:t>consectetur</a:t>
            </a:r>
            <a:r>
              <a:rPr lang="en-US"/>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adipiscing</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elit</a:t>
            </a:r>
            <a:r>
              <a:rPr lang="en-US" sz="1800" kern="100">
                <a:effectLst/>
                <a:latin typeface="Arial" panose="020B0604020202020204" pitchFamily="34" charset="0"/>
                <a:ea typeface="Aptos" panose="020B0004020202020204" pitchFamily="34" charset="0"/>
                <a:cs typeface="Times New Roman" panose="02020603050405020304" pitchFamily="18" charset="0"/>
              </a:rPr>
              <a:t>, sed do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eiusmod</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tempor</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incididunt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ut</a:t>
            </a:r>
            <a:r>
              <a:rPr lang="en-US" sz="1800" kern="100">
                <a:effectLst/>
                <a:latin typeface="Arial" panose="020B0604020202020204" pitchFamily="34" charset="0"/>
                <a:ea typeface="Aptos" panose="020B0004020202020204" pitchFamily="34" charset="0"/>
                <a:cs typeface="Times New Roman" panose="02020603050405020304" pitchFamily="18" charset="0"/>
              </a:rPr>
              <a:t> labore et dolore magna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aliqua</a:t>
            </a:r>
            <a:r>
              <a:rPr lang="en-US" sz="1800" kern="100">
                <a:effectLst/>
                <a:latin typeface="Arial" panose="020B0604020202020204" pitchFamily="34" charset="0"/>
                <a:ea typeface="Aptos" panose="020B0004020202020204" pitchFamily="34" charset="0"/>
                <a:cs typeface="Times New Roman" panose="02020603050405020304" pitchFamily="18" charset="0"/>
              </a:rPr>
              <a:t>. Ut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enim</a:t>
            </a:r>
            <a:r>
              <a:rPr lang="en-US" sz="1800" kern="100">
                <a:effectLst/>
                <a:latin typeface="Arial" panose="020B0604020202020204" pitchFamily="34" charset="0"/>
                <a:ea typeface="Aptos" panose="020B0004020202020204" pitchFamily="34" charset="0"/>
                <a:cs typeface="Times New Roman" panose="02020603050405020304" pitchFamily="18" charset="0"/>
              </a:rPr>
              <a:t> ad minim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veniam</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quis</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nostrud</a:t>
            </a:r>
            <a:r>
              <a:rPr lang="en-US" sz="1800" kern="100">
                <a:effectLst/>
                <a:latin typeface="Arial" panose="020B0604020202020204" pitchFamily="34" charset="0"/>
                <a:ea typeface="Aptos" panose="020B0004020202020204" pitchFamily="34" charset="0"/>
                <a:cs typeface="Times New Roman" panose="02020603050405020304" pitchFamily="18" charset="0"/>
              </a:rPr>
              <a:t> exercitation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ullamco</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laboris</a:t>
            </a:r>
            <a:r>
              <a:rPr lang="en-US" sz="1800" kern="100">
                <a:effectLst/>
                <a:latin typeface="Arial" panose="020B0604020202020204" pitchFamily="34" charset="0"/>
                <a:ea typeface="Aptos" panose="020B0004020202020204" pitchFamily="34" charset="0"/>
                <a:cs typeface="Times New Roman" panose="02020603050405020304" pitchFamily="18" charset="0"/>
              </a:rPr>
              <a:t> nisi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aliquip</a:t>
            </a:r>
            <a:r>
              <a:rPr lang="en-US" sz="1800" kern="100">
                <a:effectLst/>
                <a:latin typeface="Arial" panose="020B0604020202020204" pitchFamily="34" charset="0"/>
                <a:ea typeface="Aptos" panose="020B0004020202020204" pitchFamily="34" charset="0"/>
                <a:cs typeface="Times New Roman" panose="02020603050405020304" pitchFamily="18" charset="0"/>
              </a:rPr>
              <a:t> ex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ea</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commodo</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consequat</a:t>
            </a:r>
            <a:endParaRPr lang="en-US"/>
          </a:p>
        </p:txBody>
      </p:sp>
      <p:sp>
        <p:nvSpPr>
          <p:cNvPr id="11" name="Text Placeholder 26">
            <a:extLst>
              <a:ext uri="{FF2B5EF4-FFF2-40B4-BE49-F238E27FC236}">
                <a16:creationId xmlns:a16="http://schemas.microsoft.com/office/drawing/2014/main" id="{C687C2B4-99D7-CD22-6AAD-15C67070B01F}"/>
              </a:ext>
            </a:extLst>
          </p:cNvPr>
          <p:cNvSpPr>
            <a:spLocks noGrp="1"/>
          </p:cNvSpPr>
          <p:nvPr>
            <p:ph type="body" sz="quarter" idx="18" hasCustomPrompt="1"/>
          </p:nvPr>
        </p:nvSpPr>
        <p:spPr>
          <a:xfrm>
            <a:off x="6592822" y="3845716"/>
            <a:ext cx="4548186" cy="2076497"/>
          </a:xfrm>
        </p:spPr>
        <p:txBody>
          <a:bodyPr/>
          <a:lstStyle>
            <a:lvl1pPr marL="0" indent="0">
              <a:buNone/>
              <a:defRPr b="0"/>
            </a:lvl1pPr>
          </a:lstStyle>
          <a:p>
            <a:pPr marL="0" marR="0" lvl="0" indent="0" algn="l" defTabSz="914400" rtl="0" eaLnBrk="1" fontAlgn="auto" latinLnBrk="0" hangingPunct="1">
              <a:lnSpc>
                <a:spcPct val="110000"/>
              </a:lnSpc>
              <a:spcBef>
                <a:spcPts val="1000"/>
              </a:spcBef>
              <a:spcAft>
                <a:spcPts val="0"/>
              </a:spcAft>
              <a:buClr>
                <a:schemeClr val="accent1"/>
              </a:buClr>
              <a:buSzTx/>
              <a:buFont typeface="Arial"/>
              <a:buNone/>
              <a:tabLst/>
              <a:defRPr/>
            </a:pPr>
            <a:r>
              <a:rPr lang="en-US"/>
              <a:t>Short bio dolor sit </a:t>
            </a:r>
            <a:r>
              <a:rPr lang="en-US" err="1"/>
              <a:t>amet</a:t>
            </a:r>
            <a:r>
              <a:rPr lang="en-US"/>
              <a:t>, </a:t>
            </a:r>
            <a:r>
              <a:rPr lang="en-US" err="1"/>
              <a:t>consectetur</a:t>
            </a:r>
            <a:r>
              <a:rPr lang="en-US"/>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adipiscing</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elit</a:t>
            </a:r>
            <a:r>
              <a:rPr lang="en-US" sz="1800" kern="100">
                <a:effectLst/>
                <a:latin typeface="Arial" panose="020B0604020202020204" pitchFamily="34" charset="0"/>
                <a:ea typeface="Aptos" panose="020B0004020202020204" pitchFamily="34" charset="0"/>
                <a:cs typeface="Times New Roman" panose="02020603050405020304" pitchFamily="18" charset="0"/>
              </a:rPr>
              <a:t>, sed do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eiusmod</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tempor</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incididunt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ut</a:t>
            </a:r>
            <a:r>
              <a:rPr lang="en-US" sz="1800" kern="100">
                <a:effectLst/>
                <a:latin typeface="Arial" panose="020B0604020202020204" pitchFamily="34" charset="0"/>
                <a:ea typeface="Aptos" panose="020B0004020202020204" pitchFamily="34" charset="0"/>
                <a:cs typeface="Times New Roman" panose="02020603050405020304" pitchFamily="18" charset="0"/>
              </a:rPr>
              <a:t> labore et dolore magna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aliqua</a:t>
            </a:r>
            <a:r>
              <a:rPr lang="en-US" sz="1800" kern="100">
                <a:effectLst/>
                <a:latin typeface="Arial" panose="020B0604020202020204" pitchFamily="34" charset="0"/>
                <a:ea typeface="Aptos" panose="020B0004020202020204" pitchFamily="34" charset="0"/>
                <a:cs typeface="Times New Roman" panose="02020603050405020304" pitchFamily="18" charset="0"/>
              </a:rPr>
              <a:t>. Ut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enim</a:t>
            </a:r>
            <a:r>
              <a:rPr lang="en-US" sz="1800" kern="100">
                <a:effectLst/>
                <a:latin typeface="Arial" panose="020B0604020202020204" pitchFamily="34" charset="0"/>
                <a:ea typeface="Aptos" panose="020B0004020202020204" pitchFamily="34" charset="0"/>
                <a:cs typeface="Times New Roman" panose="02020603050405020304" pitchFamily="18" charset="0"/>
              </a:rPr>
              <a:t> ad minim </a:t>
            </a:r>
            <a:r>
              <a:rPr lang="en-US" sz="1800" kern="100" err="1">
                <a:effectLst/>
                <a:latin typeface="Arial" panose="020B0604020202020204" pitchFamily="34" charset="0"/>
                <a:ea typeface="Aptos" panose="020B0004020202020204" pitchFamily="34" charset="0"/>
                <a:cs typeface="Times New Roman" panose="02020603050405020304" pitchFamily="18" charset="0"/>
              </a:rPr>
              <a:t>veniam</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quis</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nostrud</a:t>
            </a:r>
            <a:r>
              <a:rPr lang="en-US" sz="1800" kern="100">
                <a:effectLst/>
                <a:latin typeface="Arial" panose="020B0604020202020204" pitchFamily="34" charset="0"/>
                <a:ea typeface="Aptos" panose="020B0004020202020204" pitchFamily="34" charset="0"/>
                <a:cs typeface="Times New Roman" panose="02020603050405020304" pitchFamily="18" charset="0"/>
              </a:rPr>
              <a:t> exercitation </a:t>
            </a:r>
            <a:r>
              <a:rPr lang="en-US" sz="1800" kern="100" err="1">
                <a:effectLst/>
                <a:latin typeface="Arial" panose="020B0604020202020204" pitchFamily="34" charset="0"/>
                <a:ea typeface="Aptos" panose="020B0004020202020204" pitchFamily="34" charset="0"/>
                <a:cs typeface="Times New Roman" panose="02020603050405020304" pitchFamily="18" charset="0"/>
              </a:rPr>
              <a:t>ullamco</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laboris</a:t>
            </a:r>
            <a:r>
              <a:rPr lang="en-US" sz="1800" kern="100">
                <a:effectLst/>
                <a:latin typeface="Arial" panose="020B0604020202020204" pitchFamily="34" charset="0"/>
                <a:ea typeface="Aptos" panose="020B0004020202020204" pitchFamily="34" charset="0"/>
                <a:cs typeface="Times New Roman" panose="02020603050405020304" pitchFamily="18" charset="0"/>
              </a:rPr>
              <a:t> nisi </a:t>
            </a:r>
            <a:r>
              <a:rPr lang="en-US" sz="1800" kern="100" err="1">
                <a:effectLst/>
                <a:latin typeface="Arial" panose="020B0604020202020204" pitchFamily="34" charset="0"/>
                <a:ea typeface="Aptos" panose="020B0004020202020204" pitchFamily="34" charset="0"/>
                <a:cs typeface="Times New Roman" panose="02020603050405020304" pitchFamily="18" charset="0"/>
              </a:rPr>
              <a:t>aliquip</a:t>
            </a:r>
            <a:r>
              <a:rPr lang="en-US" sz="1800" kern="100">
                <a:effectLst/>
                <a:latin typeface="Arial" panose="020B0604020202020204" pitchFamily="34" charset="0"/>
                <a:ea typeface="Aptos" panose="020B0004020202020204" pitchFamily="34" charset="0"/>
                <a:cs typeface="Times New Roman" panose="02020603050405020304" pitchFamily="18" charset="0"/>
              </a:rPr>
              <a:t> ex </a:t>
            </a:r>
            <a:r>
              <a:rPr lang="en-US" sz="1800" kern="100" err="1">
                <a:effectLst/>
                <a:latin typeface="Arial" panose="020B0604020202020204" pitchFamily="34" charset="0"/>
                <a:ea typeface="Aptos" panose="020B0004020202020204" pitchFamily="34" charset="0"/>
                <a:cs typeface="Times New Roman" panose="02020603050405020304" pitchFamily="18" charset="0"/>
              </a:rPr>
              <a:t>ea</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commodo</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r>
              <a:rPr lang="en-US" sz="1800" kern="100" err="1">
                <a:effectLst/>
                <a:latin typeface="Arial" panose="020B0604020202020204" pitchFamily="34" charset="0"/>
                <a:ea typeface="Aptos" panose="020B0004020202020204" pitchFamily="34" charset="0"/>
                <a:cs typeface="Times New Roman" panose="02020603050405020304" pitchFamily="18" charset="0"/>
              </a:rPr>
              <a:t>consequat</a:t>
            </a:r>
            <a:r>
              <a:rPr lang="en-US" sz="1800" kern="100">
                <a:effectLst/>
                <a:latin typeface="Arial" panose="020B0604020202020204" pitchFamily="34" charset="0"/>
                <a:ea typeface="Aptos" panose="020B0004020202020204" pitchFamily="34" charset="0"/>
                <a:cs typeface="Times New Roman" panose="02020603050405020304" pitchFamily="18" charset="0"/>
              </a:rPr>
              <a:t>. </a:t>
            </a:r>
            <a:endParaRPr lang="en-US"/>
          </a:p>
        </p:txBody>
      </p:sp>
      <p:sp>
        <p:nvSpPr>
          <p:cNvPr id="8" name="Footer Placeholder 3">
            <a:extLst>
              <a:ext uri="{FF2B5EF4-FFF2-40B4-BE49-F238E27FC236}">
                <a16:creationId xmlns:a16="http://schemas.microsoft.com/office/drawing/2014/main" id="{3ABCA115-04A7-515A-0E50-CE860CB98D16}"/>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660527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s">
    <p:bg>
      <p:bgPr>
        <a:solidFill>
          <a:schemeClr val="bg2"/>
        </a:solidFill>
        <a:effectLst/>
      </p:bgPr>
    </p:bg>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3D4DD423-617C-FDA8-ABED-1F8D5BBA6888}"/>
              </a:ext>
            </a:extLst>
          </p:cNvPr>
          <p:cNvSpPr>
            <a:spLocks noGrp="1"/>
          </p:cNvSpPr>
          <p:nvPr userDrawn="1">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6" name="Footer Placeholder 3">
            <a:extLst>
              <a:ext uri="{FF2B5EF4-FFF2-40B4-BE49-F238E27FC236}">
                <a16:creationId xmlns:a16="http://schemas.microsoft.com/office/drawing/2014/main" id="{9BBB0351-4412-18D6-CD2F-3545509BA929}"/>
              </a:ext>
            </a:extLst>
          </p:cNvPr>
          <p:cNvSpPr>
            <a:spLocks noGrp="1"/>
          </p:cNvSpPr>
          <p:nvPr userDrawn="1">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pic>
        <p:nvPicPr>
          <p:cNvPr id="10" name="Picture 9" descr="A black and white cover with blue lines&#10;&#10;AI-generated content may be incorrect.">
            <a:extLst>
              <a:ext uri="{FF2B5EF4-FFF2-40B4-BE49-F238E27FC236}">
                <a16:creationId xmlns:a16="http://schemas.microsoft.com/office/drawing/2014/main" id="{828DD5C0-F0AB-F0DB-2491-5508D8D9F2A5}"/>
              </a:ext>
            </a:extLst>
          </p:cNvPr>
          <p:cNvPicPr>
            <a:picLocks noChangeAspect="1"/>
          </p:cNvPicPr>
          <p:nvPr userDrawn="1"/>
        </p:nvPicPr>
        <p:blipFill>
          <a:blip r:embed="rId2" cstate="print">
            <a:alphaModFix amt="47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5400000">
            <a:off x="5126069" y="-5126069"/>
            <a:ext cx="1939862" cy="12192000"/>
          </a:xfrm>
          <a:prstGeom prst="rect">
            <a:avLst/>
          </a:prstGeom>
        </p:spPr>
      </p:pic>
      <p:pic>
        <p:nvPicPr>
          <p:cNvPr id="4" name="Picture 3" descr="A black and grey sign with blue line&#10;&#10;Description automatically generated">
            <a:extLst>
              <a:ext uri="{FF2B5EF4-FFF2-40B4-BE49-F238E27FC236}">
                <a16:creationId xmlns:a16="http://schemas.microsoft.com/office/drawing/2014/main" id="{AA51737A-C772-7022-9B1E-1295775496F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5932" y="2885610"/>
            <a:ext cx="2067278" cy="1102548"/>
          </a:xfrm>
          <a:prstGeom prst="rect">
            <a:avLst/>
          </a:prstGeom>
        </p:spPr>
      </p:pic>
      <p:pic>
        <p:nvPicPr>
          <p:cNvPr id="8" name="Picture 7" descr="A logo with a star and a blue and red design&#10;&#10;AI-generated content may be incorrect.">
            <a:extLst>
              <a:ext uri="{FF2B5EF4-FFF2-40B4-BE49-F238E27FC236}">
                <a16:creationId xmlns:a16="http://schemas.microsoft.com/office/drawing/2014/main" id="{A41D2F5F-7667-2083-5B42-F06649FBE112}"/>
              </a:ext>
            </a:extLst>
          </p:cNvPr>
          <p:cNvPicPr>
            <a:picLocks noChangeAspect="1"/>
          </p:cNvPicPr>
          <p:nvPr userDrawn="1"/>
        </p:nvPicPr>
        <p:blipFill>
          <a:blip r:embed="rId5"/>
          <a:srcRect l="7851" t="29258" r="8999" b="28352"/>
          <a:stretch>
            <a:fillRect/>
          </a:stretch>
        </p:blipFill>
        <p:spPr>
          <a:xfrm>
            <a:off x="6096000" y="2805559"/>
            <a:ext cx="2639684" cy="1345722"/>
          </a:xfrm>
          <a:prstGeom prst="rect">
            <a:avLst/>
          </a:prstGeom>
        </p:spPr>
      </p:pic>
    </p:spTree>
    <p:extLst>
      <p:ext uri="{BB962C8B-B14F-4D97-AF65-F5344CB8AC3E}">
        <p14:creationId xmlns:p14="http://schemas.microsoft.com/office/powerpoint/2010/main" val="149930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SSP Contributors-1">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89344D7-9A2E-CAEB-1A74-8FCB8EBC33E5}"/>
              </a:ext>
            </a:extLst>
          </p:cNvPr>
          <p:cNvSpPr/>
          <p:nvPr userDrawn="1"/>
        </p:nvSpPr>
        <p:spPr>
          <a:xfrm>
            <a:off x="313509" y="2989595"/>
            <a:ext cx="11547566" cy="26390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6" name="Rectangle 5">
            <a:extLst>
              <a:ext uri="{FF2B5EF4-FFF2-40B4-BE49-F238E27FC236}">
                <a16:creationId xmlns:a16="http://schemas.microsoft.com/office/drawing/2014/main" id="{E62B5F31-84BE-0B2C-E833-69431D63630F}"/>
              </a:ext>
            </a:extLst>
          </p:cNvPr>
          <p:cNvSpPr/>
          <p:nvPr userDrawn="1"/>
        </p:nvSpPr>
        <p:spPr>
          <a:xfrm>
            <a:off x="296091" y="1283789"/>
            <a:ext cx="11564984" cy="1571777"/>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84FB2F9-0BD4-3651-2D6B-EC87BCFCE313}"/>
              </a:ext>
            </a:extLst>
          </p:cNvPr>
          <p:cNvSpPr txBox="1">
            <a:spLocks/>
          </p:cNvSpPr>
          <p:nvPr userDrawn="1"/>
        </p:nvSpPr>
        <p:spPr>
          <a:xfrm>
            <a:off x="609600" y="575890"/>
            <a:ext cx="10972800" cy="536959"/>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i="0"/>
              <a:t>Moving Suicide Prevention Upstream </a:t>
            </a:r>
            <a:r>
              <a:rPr lang="en-US" sz="2800" b="0"/>
              <a:t>Contributors</a:t>
            </a:r>
          </a:p>
        </p:txBody>
      </p:sp>
      <p:sp>
        <p:nvSpPr>
          <p:cNvPr id="8" name="Content Placeholder 1">
            <a:extLst>
              <a:ext uri="{FF2B5EF4-FFF2-40B4-BE49-F238E27FC236}">
                <a16:creationId xmlns:a16="http://schemas.microsoft.com/office/drawing/2014/main" id="{6ADC5BD5-6C0E-E2EC-21C3-A50EDAC345A5}"/>
              </a:ext>
            </a:extLst>
          </p:cNvPr>
          <p:cNvSpPr txBox="1">
            <a:spLocks/>
          </p:cNvSpPr>
          <p:nvPr userDrawn="1"/>
        </p:nvSpPr>
        <p:spPr>
          <a:xfrm>
            <a:off x="600618" y="1585532"/>
            <a:ext cx="7949996" cy="772951"/>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6000"/>
              </a:lnSpc>
              <a:spcAft>
                <a:spcPts val="800"/>
              </a:spcAft>
              <a:buNone/>
            </a:pPr>
            <a:r>
              <a:rPr lang="en-US" sz="1600" i="1" dirty="0"/>
              <a:t>Moving Suicide Prevention Upstream: From Concept to Action</a:t>
            </a:r>
            <a:r>
              <a:rPr lang="en-US" sz="1600" dirty="0"/>
              <a:t> was led by the National Action Alliance for Suicide Prevention (Action Alliance) with support from the Centers for Disease Control and Prevention (CDC) through the Safe States Alliance. </a:t>
            </a:r>
          </a:p>
          <a:p>
            <a:pPr marL="0" indent="0">
              <a:lnSpc>
                <a:spcPct val="107000"/>
              </a:lnSpc>
              <a:spcAft>
                <a:spcPts val="800"/>
              </a:spcAft>
              <a:buClr>
                <a:srgbClr val="CB1F54"/>
              </a:buClr>
              <a:buNone/>
            </a:pPr>
            <a:endParaRPr lang="en-US" kern="100" dirty="0"/>
          </a:p>
        </p:txBody>
      </p:sp>
      <p:sp>
        <p:nvSpPr>
          <p:cNvPr id="9" name="TextBox 8">
            <a:extLst>
              <a:ext uri="{FF2B5EF4-FFF2-40B4-BE49-F238E27FC236}">
                <a16:creationId xmlns:a16="http://schemas.microsoft.com/office/drawing/2014/main" id="{D2278E96-BC95-33F4-B276-661702428CDA}"/>
              </a:ext>
            </a:extLst>
          </p:cNvPr>
          <p:cNvSpPr txBox="1"/>
          <p:nvPr userDrawn="1"/>
        </p:nvSpPr>
        <p:spPr>
          <a:xfrm>
            <a:off x="620001" y="3213333"/>
            <a:ext cx="4260395" cy="338554"/>
          </a:xfrm>
          <a:prstGeom prst="rect">
            <a:avLst/>
          </a:prstGeom>
          <a:noFill/>
        </p:spPr>
        <p:txBody>
          <a:bodyPr wrap="square" rtlCol="0">
            <a:spAutoFit/>
          </a:bodyPr>
          <a:lstStyle/>
          <a:p>
            <a:r>
              <a:rPr lang="en-US" sz="1600" b="1" kern="100" dirty="0">
                <a:latin typeface="Arial" panose="020B0604020202020204" pitchFamily="34" charset="0"/>
                <a:cs typeface="Arial" panose="020B0604020202020204" pitchFamily="34" charset="0"/>
              </a:rPr>
              <a:t>DEVELOPED WITH INPUT FROM:</a:t>
            </a:r>
          </a:p>
        </p:txBody>
      </p:sp>
      <p:sp>
        <p:nvSpPr>
          <p:cNvPr id="10" name="TextBox 9">
            <a:extLst>
              <a:ext uri="{FF2B5EF4-FFF2-40B4-BE49-F238E27FC236}">
                <a16:creationId xmlns:a16="http://schemas.microsoft.com/office/drawing/2014/main" id="{AF0C0B78-74A8-C13A-C57F-5DFD65C85106}"/>
              </a:ext>
            </a:extLst>
          </p:cNvPr>
          <p:cNvSpPr txBox="1"/>
          <p:nvPr userDrawn="1"/>
        </p:nvSpPr>
        <p:spPr>
          <a:xfrm>
            <a:off x="4880396" y="3744932"/>
            <a:ext cx="919409" cy="1323439"/>
          </a:xfrm>
          <a:prstGeom prst="rect">
            <a:avLst/>
          </a:prstGeom>
          <a:noFill/>
        </p:spPr>
        <p:txBody>
          <a:bodyPr wrap="square" rtlCol="0">
            <a:spAutoFit/>
          </a:bodyPr>
          <a:lstStyle/>
          <a:p>
            <a:r>
              <a:rPr lang="en-US" sz="5000" b="1" kern="100">
                <a:solidFill>
                  <a:schemeClr val="accent2"/>
                </a:solidFill>
                <a:latin typeface="Arial" panose="020B0604020202020204" pitchFamily="34" charset="0"/>
                <a:cs typeface="Arial" panose="020B0604020202020204" pitchFamily="34" charset="0"/>
              </a:rPr>
              <a:t>16</a:t>
            </a:r>
          </a:p>
          <a:p>
            <a:r>
              <a:rPr lang="en-US" sz="1500" kern="100">
                <a:solidFill>
                  <a:schemeClr val="tx1"/>
                </a:solidFill>
                <a:latin typeface="Arial" panose="020B0604020202020204" pitchFamily="34" charset="0"/>
                <a:ea typeface="+mn-ea"/>
                <a:cs typeface="Arial" panose="020B0604020202020204" pitchFamily="34" charset="0"/>
              </a:rPr>
              <a:t>Focus </a:t>
            </a:r>
            <a:br>
              <a:rPr lang="en-US" sz="1500" kern="100">
                <a:solidFill>
                  <a:schemeClr val="tx1"/>
                </a:solidFill>
                <a:latin typeface="Arial" panose="020B0604020202020204" pitchFamily="34" charset="0"/>
                <a:ea typeface="+mn-ea"/>
                <a:cs typeface="Arial" panose="020B0604020202020204" pitchFamily="34" charset="0"/>
              </a:rPr>
            </a:br>
            <a:r>
              <a:rPr lang="en-US" sz="1500" kern="100">
                <a:solidFill>
                  <a:schemeClr val="tx1"/>
                </a:solidFill>
                <a:latin typeface="Arial" panose="020B0604020202020204" pitchFamily="34" charset="0"/>
                <a:ea typeface="+mn-ea"/>
                <a:cs typeface="Arial" panose="020B0604020202020204" pitchFamily="34" charset="0"/>
              </a:rPr>
              <a:t>Groups</a:t>
            </a:r>
          </a:p>
        </p:txBody>
      </p:sp>
      <p:sp>
        <p:nvSpPr>
          <p:cNvPr id="11" name="TextBox 10">
            <a:extLst>
              <a:ext uri="{FF2B5EF4-FFF2-40B4-BE49-F238E27FC236}">
                <a16:creationId xmlns:a16="http://schemas.microsoft.com/office/drawing/2014/main" id="{08170DED-D709-5990-AEED-929F3277E678}"/>
              </a:ext>
            </a:extLst>
          </p:cNvPr>
          <p:cNvSpPr txBox="1"/>
          <p:nvPr userDrawn="1"/>
        </p:nvSpPr>
        <p:spPr>
          <a:xfrm>
            <a:off x="6379996" y="3744932"/>
            <a:ext cx="1453878" cy="1323439"/>
          </a:xfrm>
          <a:prstGeom prst="rect">
            <a:avLst/>
          </a:prstGeom>
          <a:noFill/>
        </p:spPr>
        <p:txBody>
          <a:bodyPr wrap="square" rtlCol="0">
            <a:spAutoFit/>
          </a:bodyPr>
          <a:lstStyle/>
          <a:p>
            <a:r>
              <a:rPr lang="en-US" sz="5000" b="1" kern="100">
                <a:solidFill>
                  <a:srgbClr val="00A3A0"/>
                </a:solidFill>
                <a:latin typeface="Arial" panose="020B0604020202020204" pitchFamily="34" charset="0"/>
                <a:cs typeface="Arial" panose="020B0604020202020204" pitchFamily="34" charset="0"/>
              </a:rPr>
              <a:t>10</a:t>
            </a:r>
          </a:p>
          <a:p>
            <a:r>
              <a:rPr lang="en-US" sz="1500" kern="100">
                <a:solidFill>
                  <a:schemeClr val="tx1"/>
                </a:solidFill>
                <a:latin typeface="Arial" panose="020B0604020202020204" pitchFamily="34" charset="0"/>
                <a:ea typeface="+mn-ea"/>
                <a:cs typeface="Arial" panose="020B0604020202020204" pitchFamily="34" charset="0"/>
              </a:rPr>
              <a:t>Case Study</a:t>
            </a:r>
            <a:br>
              <a:rPr lang="en-US" sz="1500" kern="100">
                <a:solidFill>
                  <a:schemeClr val="tx1"/>
                </a:solidFill>
                <a:latin typeface="Arial" panose="020B0604020202020204" pitchFamily="34" charset="0"/>
                <a:ea typeface="+mn-ea"/>
                <a:cs typeface="Arial" panose="020B0604020202020204" pitchFamily="34" charset="0"/>
              </a:rPr>
            </a:br>
            <a:r>
              <a:rPr lang="en-US" sz="1500" kern="100">
                <a:solidFill>
                  <a:schemeClr val="tx1"/>
                </a:solidFill>
                <a:latin typeface="Arial" panose="020B0604020202020204" pitchFamily="34" charset="0"/>
                <a:ea typeface="+mn-ea"/>
                <a:cs typeface="Arial" panose="020B0604020202020204" pitchFamily="34" charset="0"/>
              </a:rPr>
              <a:t>Conversations</a:t>
            </a:r>
          </a:p>
        </p:txBody>
      </p:sp>
      <p:sp>
        <p:nvSpPr>
          <p:cNvPr id="17" name="TextBox 16">
            <a:extLst>
              <a:ext uri="{FF2B5EF4-FFF2-40B4-BE49-F238E27FC236}">
                <a16:creationId xmlns:a16="http://schemas.microsoft.com/office/drawing/2014/main" id="{B4E0AC19-7633-624D-EF1A-2EA66CA92A81}"/>
              </a:ext>
            </a:extLst>
          </p:cNvPr>
          <p:cNvSpPr txBox="1"/>
          <p:nvPr userDrawn="1"/>
        </p:nvSpPr>
        <p:spPr>
          <a:xfrm>
            <a:off x="2634688" y="3927812"/>
            <a:ext cx="1665517" cy="1140184"/>
          </a:xfrm>
          <a:prstGeom prst="rect">
            <a:avLst/>
          </a:prstGeom>
          <a:noFill/>
        </p:spPr>
        <p:txBody>
          <a:bodyPr wrap="square" rtlCol="0">
            <a:spAutoFit/>
          </a:bodyPr>
          <a:lstStyle/>
          <a:p>
            <a:pPr marL="0" marR="0" lvl="0" indent="0">
              <a:lnSpc>
                <a:spcPct val="116000"/>
              </a:lnSpc>
              <a:buFontTx/>
              <a:buNone/>
            </a:pPr>
            <a:r>
              <a:rPr lang="en-US" sz="1500" b="1" kern="100">
                <a:solidFill>
                  <a:schemeClr val="tx1"/>
                </a:solidFill>
                <a:latin typeface="Arial" panose="020B0604020202020204" pitchFamily="34" charset="0"/>
                <a:ea typeface="+mn-ea"/>
                <a:cs typeface="Arial" panose="020B0604020202020204" pitchFamily="34" charset="0"/>
              </a:rPr>
              <a:t>Focus groups</a:t>
            </a:r>
            <a:r>
              <a:rPr lang="en-US" sz="1500" kern="100">
                <a:solidFill>
                  <a:schemeClr val="tx1"/>
                </a:solidFill>
                <a:latin typeface="Arial" panose="020B0604020202020204" pitchFamily="34" charset="0"/>
                <a:ea typeface="+mn-ea"/>
                <a:cs typeface="Arial" panose="020B0604020202020204" pitchFamily="34" charset="0"/>
              </a:rPr>
              <a:t> reflecting lived experiences and perspectives. </a:t>
            </a:r>
          </a:p>
        </p:txBody>
      </p:sp>
      <p:cxnSp>
        <p:nvCxnSpPr>
          <p:cNvPr id="23" name="Straight Connector 22">
            <a:extLst>
              <a:ext uri="{FF2B5EF4-FFF2-40B4-BE49-F238E27FC236}">
                <a16:creationId xmlns:a16="http://schemas.microsoft.com/office/drawing/2014/main" id="{A9AE1BA7-6C9E-E145-819A-2CFB7BB50B09}"/>
              </a:ext>
            </a:extLst>
          </p:cNvPr>
          <p:cNvCxnSpPr>
            <a:cxnSpLocks/>
          </p:cNvCxnSpPr>
          <p:nvPr userDrawn="1"/>
        </p:nvCxnSpPr>
        <p:spPr>
          <a:xfrm>
            <a:off x="2526938" y="3827013"/>
            <a:ext cx="0" cy="1328060"/>
          </a:xfrm>
          <a:prstGeom prst="line">
            <a:avLst/>
          </a:prstGeom>
          <a:ln w="12700">
            <a:solidFill>
              <a:srgbClr val="155CA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5662B1E-D5F6-28F1-7DEF-3790CE2F8E0D}"/>
              </a:ext>
            </a:extLst>
          </p:cNvPr>
          <p:cNvSpPr txBox="1"/>
          <p:nvPr userDrawn="1"/>
        </p:nvSpPr>
        <p:spPr>
          <a:xfrm>
            <a:off x="600617" y="3927812"/>
            <a:ext cx="1793495" cy="1394228"/>
          </a:xfrm>
          <a:prstGeom prst="rect">
            <a:avLst/>
          </a:prstGeom>
          <a:noFill/>
        </p:spPr>
        <p:txBody>
          <a:bodyPr wrap="square" rtlCol="0">
            <a:spAutoFit/>
          </a:bodyPr>
          <a:lstStyle/>
          <a:p>
            <a:pPr marL="0" marR="0" lvl="0" indent="0">
              <a:lnSpc>
                <a:spcPct val="116000"/>
              </a:lnSpc>
              <a:buFontTx/>
              <a:buNone/>
            </a:pPr>
            <a:r>
              <a:rPr lang="en-US" sz="1500" b="1" kern="100" dirty="0">
                <a:solidFill>
                  <a:schemeClr val="tx1"/>
                </a:solidFill>
                <a:latin typeface="Arial" panose="020B0604020202020204" pitchFamily="34" charset="0"/>
                <a:ea typeface="+mn-ea"/>
                <a:cs typeface="Arial" panose="020B0604020202020204" pitchFamily="34" charset="0"/>
              </a:rPr>
              <a:t>A national working group </a:t>
            </a:r>
            <a:r>
              <a:rPr lang="en-US" sz="1500" kern="100" dirty="0">
                <a:solidFill>
                  <a:schemeClr val="tx1"/>
                </a:solidFill>
                <a:latin typeface="Arial" panose="020B0604020202020204" pitchFamily="34" charset="0"/>
                <a:ea typeface="+mn-ea"/>
                <a:cs typeface="Arial" panose="020B0604020202020204" pitchFamily="34" charset="0"/>
              </a:rPr>
              <a:t>of suicide prevention experts</a:t>
            </a:r>
          </a:p>
          <a:p>
            <a:endParaRPr lang="en-US" sz="1500" dirty="0"/>
          </a:p>
        </p:txBody>
      </p:sp>
      <p:sp>
        <p:nvSpPr>
          <p:cNvPr id="4" name="TextBox 3">
            <a:extLst>
              <a:ext uri="{FF2B5EF4-FFF2-40B4-BE49-F238E27FC236}">
                <a16:creationId xmlns:a16="http://schemas.microsoft.com/office/drawing/2014/main" id="{7F6B7701-6B71-5513-1A63-1FF6C318AB6A}"/>
              </a:ext>
            </a:extLst>
          </p:cNvPr>
          <p:cNvSpPr txBox="1"/>
          <p:nvPr userDrawn="1"/>
        </p:nvSpPr>
        <p:spPr>
          <a:xfrm>
            <a:off x="8281772" y="3925503"/>
            <a:ext cx="1546046" cy="1394228"/>
          </a:xfrm>
          <a:prstGeom prst="rect">
            <a:avLst/>
          </a:prstGeom>
          <a:noFill/>
        </p:spPr>
        <p:txBody>
          <a:bodyPr wrap="square" rtlCol="0">
            <a:spAutoFit/>
          </a:bodyPr>
          <a:lstStyle/>
          <a:p>
            <a:pPr marL="263525" marR="0" lvl="1" indent="-263525">
              <a:lnSpc>
                <a:spcPct val="116000"/>
              </a:lnSpc>
              <a:buClr>
                <a:srgbClr val="00A3A0"/>
              </a:buClr>
              <a:buFont typeface="Arial" panose="020B0604020202020204" pitchFamily="34" charset="0"/>
              <a:buChar char="•"/>
              <a:tabLst/>
            </a:pPr>
            <a:r>
              <a:rPr lang="en-US" sz="1500" kern="100">
                <a:solidFill>
                  <a:schemeClr val="tx1"/>
                </a:solidFill>
                <a:latin typeface="Arial" panose="020B0604020202020204" pitchFamily="34" charset="0"/>
                <a:ea typeface="+mn-ea"/>
                <a:cs typeface="Arial" panose="020B0604020202020204" pitchFamily="34" charset="0"/>
              </a:rPr>
              <a:t>Puerto Rico</a:t>
            </a:r>
          </a:p>
          <a:p>
            <a:pPr marL="263525" marR="0" lvl="1" indent="-263525">
              <a:lnSpc>
                <a:spcPct val="116000"/>
              </a:lnSpc>
              <a:buClr>
                <a:srgbClr val="00A3A0"/>
              </a:buClr>
              <a:buFont typeface="Arial" panose="020B0604020202020204" pitchFamily="34" charset="0"/>
              <a:buChar char="•"/>
              <a:tabLst/>
            </a:pPr>
            <a:r>
              <a:rPr lang="en-US" sz="1500" kern="100">
                <a:solidFill>
                  <a:schemeClr val="tx1"/>
                </a:solidFill>
                <a:latin typeface="Arial" panose="020B0604020202020204" pitchFamily="34" charset="0"/>
                <a:ea typeface="+mn-ea"/>
                <a:cs typeface="Arial" panose="020B0604020202020204" pitchFamily="34" charset="0"/>
              </a:rPr>
              <a:t>Arizona</a:t>
            </a:r>
          </a:p>
          <a:p>
            <a:pPr marL="263525" marR="0" lvl="1" indent="-263525">
              <a:lnSpc>
                <a:spcPct val="116000"/>
              </a:lnSpc>
              <a:buClr>
                <a:srgbClr val="00A3A0"/>
              </a:buClr>
              <a:buFont typeface="Arial" panose="020B0604020202020204" pitchFamily="34" charset="0"/>
              <a:buChar char="•"/>
              <a:tabLst/>
            </a:pPr>
            <a:r>
              <a:rPr lang="en-US" sz="1500" kern="100">
                <a:solidFill>
                  <a:schemeClr val="tx1"/>
                </a:solidFill>
                <a:latin typeface="Arial" panose="020B0604020202020204" pitchFamily="34" charset="0"/>
                <a:ea typeface="+mn-ea"/>
                <a:cs typeface="Arial" panose="020B0604020202020204" pitchFamily="34" charset="0"/>
              </a:rPr>
              <a:t>Colorado</a:t>
            </a:r>
          </a:p>
          <a:p>
            <a:pPr marL="263525" marR="0" lvl="1" indent="-263525">
              <a:lnSpc>
                <a:spcPct val="116000"/>
              </a:lnSpc>
              <a:buClr>
                <a:srgbClr val="00A3A0"/>
              </a:buClr>
              <a:buFont typeface="Arial" panose="020B0604020202020204" pitchFamily="34" charset="0"/>
              <a:buChar char="•"/>
              <a:tabLst/>
            </a:pPr>
            <a:r>
              <a:rPr lang="en-US" sz="1500" kern="100">
                <a:solidFill>
                  <a:schemeClr val="tx1"/>
                </a:solidFill>
                <a:latin typeface="Arial" panose="020B0604020202020204" pitchFamily="34" charset="0"/>
                <a:ea typeface="+mn-ea"/>
                <a:cs typeface="Arial" panose="020B0604020202020204" pitchFamily="34" charset="0"/>
              </a:rPr>
              <a:t>Kentucky</a:t>
            </a:r>
          </a:p>
          <a:p>
            <a:endParaRPr lang="en-US" sz="1500"/>
          </a:p>
        </p:txBody>
      </p:sp>
      <p:sp>
        <p:nvSpPr>
          <p:cNvPr id="19" name="Footer Placeholder 3">
            <a:extLst>
              <a:ext uri="{FF2B5EF4-FFF2-40B4-BE49-F238E27FC236}">
                <a16:creationId xmlns:a16="http://schemas.microsoft.com/office/drawing/2014/main" id="{2A26AC01-41D3-CEAD-2096-6823D463E53E}"/>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
        <p:nvSpPr>
          <p:cNvPr id="21" name="TextBox 20">
            <a:extLst>
              <a:ext uri="{FF2B5EF4-FFF2-40B4-BE49-F238E27FC236}">
                <a16:creationId xmlns:a16="http://schemas.microsoft.com/office/drawing/2014/main" id="{6BF492CA-7847-7B76-3CD6-7D75AA4DEBEC}"/>
              </a:ext>
            </a:extLst>
          </p:cNvPr>
          <p:cNvSpPr txBox="1"/>
          <p:nvPr userDrawn="1"/>
        </p:nvSpPr>
        <p:spPr>
          <a:xfrm>
            <a:off x="10412071" y="3744932"/>
            <a:ext cx="1208429" cy="1323439"/>
          </a:xfrm>
          <a:prstGeom prst="rect">
            <a:avLst/>
          </a:prstGeom>
          <a:noFill/>
        </p:spPr>
        <p:txBody>
          <a:bodyPr wrap="square" rtlCol="0">
            <a:spAutoFit/>
          </a:bodyPr>
          <a:lstStyle/>
          <a:p>
            <a:r>
              <a:rPr lang="en-US" sz="5000" b="1" kern="100">
                <a:solidFill>
                  <a:schemeClr val="accent2"/>
                </a:solidFill>
                <a:latin typeface="Arial" panose="020B0604020202020204" pitchFamily="34" charset="0"/>
                <a:cs typeface="Arial" panose="020B0604020202020204" pitchFamily="34" charset="0"/>
              </a:rPr>
              <a:t>65</a:t>
            </a:r>
          </a:p>
          <a:p>
            <a:r>
              <a:rPr lang="en-US" sz="1500" kern="100">
                <a:solidFill>
                  <a:schemeClr val="tx1"/>
                </a:solidFill>
                <a:latin typeface="Arial" panose="020B0604020202020204" pitchFamily="34" charset="0"/>
                <a:ea typeface="+mn-ea"/>
                <a:cs typeface="Arial" panose="020B0604020202020204" pitchFamily="34" charset="0"/>
              </a:rPr>
              <a:t>Total </a:t>
            </a:r>
            <a:br>
              <a:rPr lang="en-US" sz="1500" kern="100">
                <a:solidFill>
                  <a:schemeClr val="tx1"/>
                </a:solidFill>
                <a:latin typeface="Arial" panose="020B0604020202020204" pitchFamily="34" charset="0"/>
                <a:ea typeface="+mn-ea"/>
                <a:cs typeface="Arial" panose="020B0604020202020204" pitchFamily="34" charset="0"/>
              </a:rPr>
            </a:br>
            <a:r>
              <a:rPr lang="en-US" sz="1500" kern="100">
                <a:solidFill>
                  <a:schemeClr val="tx1"/>
                </a:solidFill>
                <a:latin typeface="Arial" panose="020B0604020202020204" pitchFamily="34" charset="0"/>
                <a:ea typeface="+mn-ea"/>
                <a:cs typeface="Arial" panose="020B0604020202020204" pitchFamily="34" charset="0"/>
              </a:rPr>
              <a:t>Participants</a:t>
            </a:r>
          </a:p>
        </p:txBody>
      </p:sp>
      <p:sp>
        <p:nvSpPr>
          <p:cNvPr id="25" name="Left Bracket 24">
            <a:extLst>
              <a:ext uri="{FF2B5EF4-FFF2-40B4-BE49-F238E27FC236}">
                <a16:creationId xmlns:a16="http://schemas.microsoft.com/office/drawing/2014/main" id="{892BD2F3-B640-1E9D-C822-A25CCBF6682D}"/>
              </a:ext>
            </a:extLst>
          </p:cNvPr>
          <p:cNvSpPr/>
          <p:nvPr userDrawn="1"/>
        </p:nvSpPr>
        <p:spPr>
          <a:xfrm>
            <a:off x="8097739" y="3885148"/>
            <a:ext cx="360685" cy="1283295"/>
          </a:xfrm>
          <a:prstGeom prst="leftBracket">
            <a:avLst>
              <a:gd name="adj" fmla="val 0"/>
            </a:avLst>
          </a:prstGeom>
          <a:ln w="12700">
            <a:solidFill>
              <a:srgbClr val="00A3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EE53CC7-1ABD-2D84-8A9C-9E89090A31CC}"/>
              </a:ext>
            </a:extLst>
          </p:cNvPr>
          <p:cNvCxnSpPr>
            <a:cxnSpLocks/>
          </p:cNvCxnSpPr>
          <p:nvPr userDrawn="1"/>
        </p:nvCxnSpPr>
        <p:spPr>
          <a:xfrm>
            <a:off x="7589520" y="4521479"/>
            <a:ext cx="508219" cy="0"/>
          </a:xfrm>
          <a:prstGeom prst="line">
            <a:avLst/>
          </a:prstGeom>
          <a:ln w="12700">
            <a:solidFill>
              <a:srgbClr val="00A3A0"/>
            </a:solidFill>
            <a:head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76BC1C3-BC03-F5E2-5FFA-D21D88D88453}"/>
              </a:ext>
            </a:extLst>
          </p:cNvPr>
          <p:cNvCxnSpPr>
            <a:cxnSpLocks/>
          </p:cNvCxnSpPr>
          <p:nvPr userDrawn="1"/>
        </p:nvCxnSpPr>
        <p:spPr>
          <a:xfrm>
            <a:off x="4538618" y="3826830"/>
            <a:ext cx="0" cy="1328060"/>
          </a:xfrm>
          <a:prstGeom prst="line">
            <a:avLst/>
          </a:prstGeom>
          <a:ln w="12700">
            <a:solidFill>
              <a:srgbClr val="155CA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D0A7B03-88FB-E7F0-34E5-64F240CAB5E1}"/>
              </a:ext>
            </a:extLst>
          </p:cNvPr>
          <p:cNvCxnSpPr>
            <a:cxnSpLocks/>
          </p:cNvCxnSpPr>
          <p:nvPr userDrawn="1"/>
        </p:nvCxnSpPr>
        <p:spPr>
          <a:xfrm>
            <a:off x="6184538" y="3806972"/>
            <a:ext cx="0" cy="1328060"/>
          </a:xfrm>
          <a:prstGeom prst="line">
            <a:avLst/>
          </a:prstGeom>
          <a:ln w="12700">
            <a:solidFill>
              <a:srgbClr val="155CA4"/>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CA96C9-2147-74D2-A108-A180420210E6}"/>
              </a:ext>
            </a:extLst>
          </p:cNvPr>
          <p:cNvCxnSpPr>
            <a:cxnSpLocks/>
          </p:cNvCxnSpPr>
          <p:nvPr userDrawn="1"/>
        </p:nvCxnSpPr>
        <p:spPr>
          <a:xfrm>
            <a:off x="10137503" y="3806972"/>
            <a:ext cx="0" cy="1328060"/>
          </a:xfrm>
          <a:prstGeom prst="line">
            <a:avLst/>
          </a:prstGeom>
          <a:ln w="12700">
            <a:solidFill>
              <a:srgbClr val="155CA4"/>
            </a:solidFill>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2AB3E624-1215-562D-54B2-2033C8E5E2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59364" y="1454450"/>
            <a:ext cx="1207470" cy="1207470"/>
          </a:xfrm>
          <a:prstGeom prst="rect">
            <a:avLst/>
          </a:prstGeom>
        </p:spPr>
      </p:pic>
      <p:sp>
        <p:nvSpPr>
          <p:cNvPr id="3" name="TextBox 2">
            <a:extLst>
              <a:ext uri="{FF2B5EF4-FFF2-40B4-BE49-F238E27FC236}">
                <a16:creationId xmlns:a16="http://schemas.microsoft.com/office/drawing/2014/main" id="{856F0133-BE2D-1461-7757-DFA34ED283A9}"/>
              </a:ext>
            </a:extLst>
          </p:cNvPr>
          <p:cNvSpPr txBox="1"/>
          <p:nvPr userDrawn="1"/>
        </p:nvSpPr>
        <p:spPr>
          <a:xfrm>
            <a:off x="576606" y="5752717"/>
            <a:ext cx="7701475" cy="353943"/>
          </a:xfrm>
          <a:prstGeom prst="rect">
            <a:avLst/>
          </a:prstGeom>
          <a:noFill/>
        </p:spPr>
        <p:txBody>
          <a:bodyPr wrap="square">
            <a:spAutoFit/>
          </a:bodyPr>
          <a:lstStyle/>
          <a:p>
            <a:r>
              <a:rPr lang="en-US" sz="850" b="0" i="0" u="none" strike="noStrike" dirty="0">
                <a:solidFill>
                  <a:srgbClr val="212121"/>
                </a:solidFill>
                <a:effectLst/>
                <a:latin typeface="Arial" panose="020B0604020202020204" pitchFamily="34" charset="0"/>
                <a:cs typeface="Arial" panose="020B0604020202020204" pitchFamily="34" charset="0"/>
              </a:rPr>
              <a:t>This work was supported by the Centers for Disease Control and Prevention (CDC; cooperative agreement number CE23-2308). The findings and conclusions in this report are those of the authors and do not necessarily represent the official position of the Centers for Disease Control and Prevention.</a:t>
            </a:r>
            <a:endParaRPr lang="en-US" sz="85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0099392"/>
      </p:ext>
    </p:extLst>
  </p:cSld>
  <p:clrMapOvr>
    <a:masterClrMapping/>
  </p:clrMapOvr>
  <p:extLst>
    <p:ext uri="{DCECCB84-F9BA-43D5-87BE-67443E8EF086}">
      <p15:sldGuideLst xmlns:p15="http://schemas.microsoft.com/office/powerpoint/2012/main">
        <p15:guide id="1" orient="horz" pos="3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SSP Contributors-2">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2A9930D-2408-317F-7FA7-10B8A49470DC}"/>
              </a:ext>
            </a:extLst>
          </p:cNvPr>
          <p:cNvSpPr/>
          <p:nvPr userDrawn="1"/>
        </p:nvSpPr>
        <p:spPr>
          <a:xfrm>
            <a:off x="296091" y="1219201"/>
            <a:ext cx="11564984" cy="173796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Title 1">
            <a:extLst>
              <a:ext uri="{FF2B5EF4-FFF2-40B4-BE49-F238E27FC236}">
                <a16:creationId xmlns:a16="http://schemas.microsoft.com/office/drawing/2014/main" id="{63B1F325-D543-30DA-F9F3-73A4C1F2D624}"/>
              </a:ext>
            </a:extLst>
          </p:cNvPr>
          <p:cNvSpPr txBox="1">
            <a:spLocks/>
          </p:cNvSpPr>
          <p:nvPr userDrawn="1"/>
        </p:nvSpPr>
        <p:spPr>
          <a:xfrm>
            <a:off x="609600" y="575890"/>
            <a:ext cx="11439646" cy="536959"/>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t>Built on a Framework Shaping Public Health’s Role</a:t>
            </a:r>
            <a:endParaRPr lang="en-US" sz="2800" b="0" i="0" kern="1200">
              <a:solidFill>
                <a:schemeClr val="tx1"/>
              </a:solidFill>
              <a:latin typeface="Arial" charset="0"/>
              <a:cs typeface="Arial" charset="0"/>
            </a:endParaRPr>
          </a:p>
        </p:txBody>
      </p:sp>
      <p:grpSp>
        <p:nvGrpSpPr>
          <p:cNvPr id="18" name="Group 17">
            <a:extLst>
              <a:ext uri="{FF2B5EF4-FFF2-40B4-BE49-F238E27FC236}">
                <a16:creationId xmlns:a16="http://schemas.microsoft.com/office/drawing/2014/main" id="{8F26FCBA-E290-89BA-D200-83EED93A23E1}"/>
              </a:ext>
            </a:extLst>
          </p:cNvPr>
          <p:cNvGrpSpPr/>
          <p:nvPr userDrawn="1"/>
        </p:nvGrpSpPr>
        <p:grpSpPr>
          <a:xfrm>
            <a:off x="296090" y="3151762"/>
            <a:ext cx="11564984" cy="3033104"/>
            <a:chOff x="296090" y="3611302"/>
            <a:chExt cx="8673738" cy="2573564"/>
          </a:xfrm>
        </p:grpSpPr>
        <p:sp>
          <p:nvSpPr>
            <p:cNvPr id="35" name="Rectangle 34">
              <a:extLst>
                <a:ext uri="{FF2B5EF4-FFF2-40B4-BE49-F238E27FC236}">
                  <a16:creationId xmlns:a16="http://schemas.microsoft.com/office/drawing/2014/main" id="{9599E356-76CF-C024-2CA2-594081325E55}"/>
                </a:ext>
              </a:extLst>
            </p:cNvPr>
            <p:cNvSpPr/>
            <p:nvPr userDrawn="1"/>
          </p:nvSpPr>
          <p:spPr>
            <a:xfrm>
              <a:off x="296090" y="3611302"/>
              <a:ext cx="2891246" cy="25735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025E4B-9A1E-4539-AED6-DC6906A95719}"/>
                </a:ext>
              </a:extLst>
            </p:cNvPr>
            <p:cNvSpPr/>
            <p:nvPr userDrawn="1"/>
          </p:nvSpPr>
          <p:spPr>
            <a:xfrm>
              <a:off x="3187336" y="3611302"/>
              <a:ext cx="2891246" cy="2573564"/>
            </a:xfrm>
            <a:prstGeom prst="rect">
              <a:avLst/>
            </a:prstGeom>
            <a:solidFill>
              <a:srgbClr val="00A3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6D33FA5-0BF4-0FDF-D3FB-1ADFE7B66D52}"/>
                </a:ext>
              </a:extLst>
            </p:cNvPr>
            <p:cNvSpPr/>
            <p:nvPr userDrawn="1"/>
          </p:nvSpPr>
          <p:spPr>
            <a:xfrm>
              <a:off x="6078582" y="3611302"/>
              <a:ext cx="2891246" cy="257356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ooter Placeholder 3">
            <a:extLst>
              <a:ext uri="{FF2B5EF4-FFF2-40B4-BE49-F238E27FC236}">
                <a16:creationId xmlns:a16="http://schemas.microsoft.com/office/drawing/2014/main" id="{DB881D32-E05D-752F-AD6E-863226B87310}"/>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
        <p:nvSpPr>
          <p:cNvPr id="16" name="Content Placeholder 1">
            <a:extLst>
              <a:ext uri="{FF2B5EF4-FFF2-40B4-BE49-F238E27FC236}">
                <a16:creationId xmlns:a16="http://schemas.microsoft.com/office/drawing/2014/main" id="{ACBECB91-2A3E-E376-B3F1-8DF158226623}"/>
              </a:ext>
            </a:extLst>
          </p:cNvPr>
          <p:cNvSpPr txBox="1">
            <a:spLocks/>
          </p:cNvSpPr>
          <p:nvPr userDrawn="1"/>
        </p:nvSpPr>
        <p:spPr>
          <a:xfrm>
            <a:off x="609600" y="1543215"/>
            <a:ext cx="7989739" cy="772951"/>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a:lnSpc>
                <a:spcPct val="116000"/>
              </a:lnSpc>
              <a:spcAft>
                <a:spcPts val="800"/>
              </a:spcAft>
              <a:buNone/>
            </a:pPr>
            <a:r>
              <a:rPr lang="en-US" sz="1600" kern="1200">
                <a:solidFill>
                  <a:schemeClr val="tx1"/>
                </a:solidFill>
                <a:latin typeface="Arial" panose="020B0604020202020204" pitchFamily="34" charset="0"/>
                <a:ea typeface="+mn-ea"/>
                <a:cs typeface="Arial" panose="020B0604020202020204" pitchFamily="34" charset="0"/>
              </a:rPr>
              <a:t>This work builds on the foundation laid by the </a:t>
            </a:r>
            <a:r>
              <a:rPr lang="en-US" sz="1600" i="1" kern="1200">
                <a:solidFill>
                  <a:srgbClr val="2356B1"/>
                </a:solidFill>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Mental Health Promotion and Suicide Prevention Framework</a:t>
            </a:r>
            <a:r>
              <a:rPr lang="en-US" sz="1600" kern="1200">
                <a:solidFill>
                  <a:schemeClr val="tx1"/>
                </a:solidFill>
                <a:latin typeface="Arial" panose="020B0604020202020204" pitchFamily="34" charset="0"/>
                <a:ea typeface="+mn-ea"/>
                <a:cs typeface="Arial" panose="020B0604020202020204" pitchFamily="34" charset="0"/>
              </a:rPr>
              <a:t>, developed in 2023 by the Association of State and Territorial Health Officials (ASTHO), Centers for Disease Control and Prevention (CDC), Center for Law and Social Policy (CLASP), and Mental Health America (MHA).</a:t>
            </a:r>
          </a:p>
          <a:p>
            <a:pPr marL="0" indent="0">
              <a:lnSpc>
                <a:spcPct val="107000"/>
              </a:lnSpc>
              <a:spcAft>
                <a:spcPts val="800"/>
              </a:spcAft>
              <a:buClr>
                <a:srgbClr val="CB1F54"/>
              </a:buClr>
              <a:buNone/>
            </a:pPr>
            <a:endParaRPr lang="en-US" kern="100"/>
          </a:p>
        </p:txBody>
      </p:sp>
      <p:pic>
        <p:nvPicPr>
          <p:cNvPr id="11" name="Graphic 10">
            <a:extLst>
              <a:ext uri="{FF2B5EF4-FFF2-40B4-BE49-F238E27FC236}">
                <a16:creationId xmlns:a16="http://schemas.microsoft.com/office/drawing/2014/main" id="{F01CEB7E-4181-8380-B6E7-0C91DEF7F4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89930" y="1585608"/>
            <a:ext cx="1324737" cy="1324737"/>
          </a:xfrm>
          <a:prstGeom prst="rect">
            <a:avLst/>
          </a:prstGeom>
        </p:spPr>
      </p:pic>
      <p:sp>
        <p:nvSpPr>
          <p:cNvPr id="19" name="TextBox 18">
            <a:extLst>
              <a:ext uri="{FF2B5EF4-FFF2-40B4-BE49-F238E27FC236}">
                <a16:creationId xmlns:a16="http://schemas.microsoft.com/office/drawing/2014/main" id="{F705E541-86DC-67B3-A412-C01940980FEC}"/>
              </a:ext>
            </a:extLst>
          </p:cNvPr>
          <p:cNvSpPr txBox="1"/>
          <p:nvPr userDrawn="1"/>
        </p:nvSpPr>
        <p:spPr>
          <a:xfrm>
            <a:off x="692119" y="3873998"/>
            <a:ext cx="2763237" cy="1691297"/>
          </a:xfrm>
          <a:prstGeom prst="rect">
            <a:avLst/>
          </a:prstGeom>
          <a:noFill/>
        </p:spPr>
        <p:txBody>
          <a:bodyPr wrap="square" rtlCol="0">
            <a:spAutoFit/>
          </a:bodyPr>
          <a:lstStyle/>
          <a:p>
            <a:pPr>
              <a:spcAft>
                <a:spcPts val="1200"/>
              </a:spcAft>
            </a:pPr>
            <a:r>
              <a:rPr lang="en-US" sz="1500" b="1" cap="all" spc="20" baseline="0">
                <a:solidFill>
                  <a:schemeClr val="bg1"/>
                </a:solidFill>
              </a:rPr>
              <a:t>THE Framework</a:t>
            </a:r>
          </a:p>
          <a:p>
            <a:pPr marL="285750" indent="-285750" algn="l" defTabSz="914400" rtl="0" eaLnBrk="1" latinLnBrk="0" hangingPunct="1">
              <a:lnSpc>
                <a:spcPts val="1800"/>
              </a:lnSpc>
              <a:spcAft>
                <a:spcPts val="600"/>
              </a:spcAft>
              <a:buFont typeface="Arial" panose="020B0604020202020204" pitchFamily="34" charset="0"/>
              <a:buChar char="•"/>
            </a:pPr>
            <a:r>
              <a:rPr lang="en-US" sz="1400" kern="100">
                <a:solidFill>
                  <a:schemeClr val="bg1"/>
                </a:solidFill>
                <a:latin typeface="Arial" panose="020B0604020202020204" pitchFamily="34" charset="0"/>
                <a:ea typeface="+mn-ea"/>
                <a:cs typeface="Arial" panose="020B0604020202020204" pitchFamily="34" charset="0"/>
              </a:rPr>
              <a:t>Defines </a:t>
            </a:r>
            <a:r>
              <a:rPr lang="en-US" sz="1400">
                <a:solidFill>
                  <a:schemeClr val="bg1"/>
                </a:solidFill>
              </a:rPr>
              <a:t>public health’s role in mental health and suicide prevention.</a:t>
            </a:r>
            <a:endParaRPr lang="en-US" sz="1400" kern="100">
              <a:solidFill>
                <a:schemeClr val="bg1"/>
              </a:solidFill>
              <a:latin typeface="Arial" panose="020B0604020202020204" pitchFamily="34" charset="0"/>
              <a:ea typeface="+mn-ea"/>
              <a:cs typeface="Arial" panose="020B0604020202020204" pitchFamily="34" charset="0"/>
            </a:endParaRPr>
          </a:p>
          <a:p>
            <a:pPr marL="285750" indent="-285750" algn="l" defTabSz="914400" rtl="0" eaLnBrk="1" latinLnBrk="0" hangingPunct="1">
              <a:lnSpc>
                <a:spcPts val="1800"/>
              </a:lnSpc>
              <a:spcAft>
                <a:spcPts val="600"/>
              </a:spcAft>
              <a:buFont typeface="Arial" panose="020B0604020202020204" pitchFamily="34" charset="0"/>
              <a:buChar char="•"/>
            </a:pPr>
            <a:r>
              <a:rPr lang="en-US" sz="1400" kern="100">
                <a:solidFill>
                  <a:schemeClr val="bg1"/>
                </a:solidFill>
                <a:latin typeface="Arial" panose="020B0604020202020204" pitchFamily="34" charset="0"/>
                <a:ea typeface="+mn-ea"/>
                <a:cs typeface="Arial" panose="020B0604020202020204" pitchFamily="34" charset="0"/>
              </a:rPr>
              <a:t>Guided by fairness and justice.</a:t>
            </a:r>
          </a:p>
        </p:txBody>
      </p:sp>
      <p:sp>
        <p:nvSpPr>
          <p:cNvPr id="20" name="TextBox 19">
            <a:extLst>
              <a:ext uri="{FF2B5EF4-FFF2-40B4-BE49-F238E27FC236}">
                <a16:creationId xmlns:a16="http://schemas.microsoft.com/office/drawing/2014/main" id="{1A54D498-7791-2C5F-032D-D05891632C33}"/>
              </a:ext>
            </a:extLst>
          </p:cNvPr>
          <p:cNvSpPr txBox="1"/>
          <p:nvPr userDrawn="1"/>
        </p:nvSpPr>
        <p:spPr>
          <a:xfrm>
            <a:off x="4532386" y="3873998"/>
            <a:ext cx="3249442" cy="2369880"/>
          </a:xfrm>
          <a:prstGeom prst="rect">
            <a:avLst/>
          </a:prstGeom>
          <a:noFill/>
        </p:spPr>
        <p:txBody>
          <a:bodyPr wrap="square" rtlCol="0">
            <a:spAutoFit/>
          </a:bodyPr>
          <a:lstStyle/>
          <a:p>
            <a:pPr marL="0" algn="l" defTabSz="914400" rtl="0" eaLnBrk="1" latinLnBrk="0" hangingPunct="1">
              <a:spcAft>
                <a:spcPts val="1200"/>
              </a:spcAft>
            </a:pPr>
            <a:r>
              <a:rPr lang="en-US" sz="1500" b="1" kern="1200" cap="all" spc="20" baseline="0" dirty="0">
                <a:solidFill>
                  <a:schemeClr val="bg1"/>
                </a:solidFill>
                <a:latin typeface="+mn-lt"/>
                <a:ea typeface="+mn-ea"/>
                <a:cs typeface="+mn-cs"/>
              </a:rPr>
              <a:t>PUBLIC HEALTH’s ROLE</a:t>
            </a:r>
          </a:p>
          <a:p>
            <a:pPr marL="285750" indent="-285750" algn="l" defTabSz="914400" rtl="0" eaLnBrk="1" latinLnBrk="0" hangingPunct="1">
              <a:lnSpc>
                <a:spcPts val="1800"/>
              </a:lnSpc>
              <a:spcAft>
                <a:spcPts val="600"/>
              </a:spcAft>
              <a:buFont typeface="Arial" panose="020B0604020202020204" pitchFamily="34" charset="0"/>
              <a:buChar char="•"/>
            </a:pPr>
            <a:r>
              <a:rPr lang="en-US" sz="1400" kern="100" dirty="0">
                <a:solidFill>
                  <a:schemeClr val="bg1"/>
                </a:solidFill>
                <a:latin typeface="Arial" panose="020B0604020202020204" pitchFamily="34" charset="0"/>
                <a:ea typeface="+mn-ea"/>
                <a:cs typeface="Arial" panose="020B0604020202020204" pitchFamily="34" charset="0"/>
              </a:rPr>
              <a:t>Improves where we live, learn, work, and play.</a:t>
            </a:r>
          </a:p>
          <a:p>
            <a:pPr marL="285750" indent="-285750" algn="l" defTabSz="914400" rtl="0" eaLnBrk="1" latinLnBrk="0" hangingPunct="1">
              <a:lnSpc>
                <a:spcPts val="1800"/>
              </a:lnSpc>
              <a:spcAft>
                <a:spcPts val="600"/>
              </a:spcAft>
              <a:buFont typeface="Arial" panose="020B0604020202020204" pitchFamily="34" charset="0"/>
              <a:buChar char="•"/>
            </a:pPr>
            <a:r>
              <a:rPr lang="en-US" sz="1400" kern="100" dirty="0">
                <a:solidFill>
                  <a:schemeClr val="bg1"/>
                </a:solidFill>
                <a:latin typeface="Arial" panose="020B0604020202020204" pitchFamily="34" charset="0"/>
                <a:ea typeface="+mn-ea"/>
                <a:cs typeface="Arial" panose="020B0604020202020204" pitchFamily="34" charset="0"/>
              </a:rPr>
              <a:t>Mental health is key to suicide prevention.</a:t>
            </a:r>
          </a:p>
          <a:p>
            <a:pPr marL="285750" indent="-285750" algn="l" defTabSz="914400" rtl="0" eaLnBrk="1" latinLnBrk="0" hangingPunct="1">
              <a:lnSpc>
                <a:spcPts val="1800"/>
              </a:lnSpc>
              <a:spcAft>
                <a:spcPts val="600"/>
              </a:spcAft>
              <a:buFont typeface="Arial" panose="020B0604020202020204" pitchFamily="34" charset="0"/>
              <a:buChar char="•"/>
            </a:pPr>
            <a:r>
              <a:rPr lang="en-US" sz="1400" kern="100" dirty="0">
                <a:solidFill>
                  <a:schemeClr val="bg1"/>
                </a:solidFill>
                <a:latin typeface="Arial" panose="020B0604020202020204" pitchFamily="34" charset="0"/>
                <a:ea typeface="+mn-ea"/>
                <a:cs typeface="Arial" panose="020B0604020202020204" pitchFamily="34" charset="0"/>
              </a:rPr>
              <a:t>Prevents disease, substance use, violence, and ACEs.</a:t>
            </a:r>
          </a:p>
          <a:p>
            <a:endParaRPr lang="en-US" dirty="0"/>
          </a:p>
        </p:txBody>
      </p:sp>
      <p:sp>
        <p:nvSpPr>
          <p:cNvPr id="21" name="TextBox 20">
            <a:extLst>
              <a:ext uri="{FF2B5EF4-FFF2-40B4-BE49-F238E27FC236}">
                <a16:creationId xmlns:a16="http://schemas.microsoft.com/office/drawing/2014/main" id="{4DE917FE-818F-3693-64E1-8BF7BC7DE932}"/>
              </a:ext>
            </a:extLst>
          </p:cNvPr>
          <p:cNvSpPr txBox="1"/>
          <p:nvPr userDrawn="1"/>
        </p:nvSpPr>
        <p:spPr>
          <a:xfrm>
            <a:off x="8466171" y="3873998"/>
            <a:ext cx="2883124" cy="2523768"/>
          </a:xfrm>
          <a:prstGeom prst="rect">
            <a:avLst/>
          </a:prstGeom>
          <a:noFill/>
        </p:spPr>
        <p:txBody>
          <a:bodyPr wrap="square" rtlCol="0">
            <a:spAutoFit/>
          </a:bodyPr>
          <a:lstStyle/>
          <a:p>
            <a:pPr marL="0" algn="l" defTabSz="914400" rtl="0" eaLnBrk="1" latinLnBrk="0" hangingPunct="1">
              <a:spcAft>
                <a:spcPts val="1200"/>
              </a:spcAft>
            </a:pPr>
            <a:r>
              <a:rPr lang="en-US" sz="1500" b="1" kern="1200" cap="all" spc="20" baseline="0" dirty="0">
                <a:solidFill>
                  <a:schemeClr val="bg1"/>
                </a:solidFill>
                <a:latin typeface="+mn-lt"/>
                <a:ea typeface="+mn-ea"/>
                <a:cs typeface="+mn-cs"/>
              </a:rPr>
              <a:t>The Collective Vision</a:t>
            </a:r>
          </a:p>
          <a:p>
            <a:pPr marL="285750" indent="-285750" algn="l" defTabSz="914400" rtl="0" eaLnBrk="1" latinLnBrk="0" hangingPunct="1">
              <a:lnSpc>
                <a:spcPts val="1800"/>
              </a:lnSpc>
              <a:spcAft>
                <a:spcPts val="600"/>
              </a:spcAft>
              <a:buFont typeface="Arial" panose="020B0604020202020204" pitchFamily="34" charset="0"/>
              <a:buChar char="•"/>
            </a:pPr>
            <a:r>
              <a:rPr lang="en-US" sz="1400" kern="100" dirty="0">
                <a:solidFill>
                  <a:schemeClr val="bg1"/>
                </a:solidFill>
                <a:latin typeface="Arial" panose="020B0604020202020204" pitchFamily="34" charset="0"/>
                <a:ea typeface="+mn-ea"/>
                <a:cs typeface="Arial" panose="020B0604020202020204" pitchFamily="34" charset="0"/>
              </a:rPr>
              <a:t>Partners build thriving communities.</a:t>
            </a:r>
          </a:p>
          <a:p>
            <a:pPr marL="285750" indent="-285750" algn="l" defTabSz="914400" rtl="0" eaLnBrk="1" latinLnBrk="0" hangingPunct="1">
              <a:lnSpc>
                <a:spcPts val="1800"/>
              </a:lnSpc>
              <a:spcAft>
                <a:spcPts val="600"/>
              </a:spcAft>
              <a:buFont typeface="Arial" panose="020B0604020202020204" pitchFamily="34" charset="0"/>
              <a:buChar char="•"/>
            </a:pPr>
            <a:r>
              <a:rPr lang="en-US" sz="1400" b="0" i="0" u="none" strike="noStrike" dirty="0">
                <a:solidFill>
                  <a:schemeClr val="bg1"/>
                </a:solidFill>
                <a:effectLst/>
                <a:latin typeface="Arial" panose="020B0604020202020204" pitchFamily="34" charset="0"/>
                <a:cs typeface="Arial" panose="020B0604020202020204" pitchFamily="34" charset="0"/>
              </a:rPr>
              <a:t>Grounded in shared values, with the commitment to ensuring that everyone has the opportunity to achieve health and well-being</a:t>
            </a:r>
            <a:r>
              <a:rPr lang="en-US" sz="1400" i="0" kern="100" dirty="0">
                <a:solidFill>
                  <a:schemeClr val="bg1"/>
                </a:solidFill>
                <a:latin typeface="Arial" panose="020B0604020202020204" pitchFamily="34" charset="0"/>
                <a:ea typeface="+mn-ea"/>
                <a:cs typeface="Arial" panose="020B0604020202020204" pitchFamily="34" charset="0"/>
              </a:rPr>
              <a:t>.</a:t>
            </a:r>
          </a:p>
          <a:p>
            <a:endParaRPr lang="en-US" dirty="0"/>
          </a:p>
        </p:txBody>
      </p:sp>
      <p:pic>
        <p:nvPicPr>
          <p:cNvPr id="29" name="Graphic 28">
            <a:extLst>
              <a:ext uri="{FF2B5EF4-FFF2-40B4-BE49-F238E27FC236}">
                <a16:creationId xmlns:a16="http://schemas.microsoft.com/office/drawing/2014/main" id="{82948836-52B3-416C-44EC-69F25FF2145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609847" y="3365054"/>
            <a:ext cx="416357" cy="416357"/>
          </a:xfrm>
          <a:prstGeom prst="rect">
            <a:avLst/>
          </a:prstGeom>
        </p:spPr>
      </p:pic>
      <p:pic>
        <p:nvPicPr>
          <p:cNvPr id="31" name="Graphic 30">
            <a:extLst>
              <a:ext uri="{FF2B5EF4-FFF2-40B4-BE49-F238E27FC236}">
                <a16:creationId xmlns:a16="http://schemas.microsoft.com/office/drawing/2014/main" id="{2B65DF51-5963-49C2-3611-94008B489CC7}"/>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803342" y="3401266"/>
            <a:ext cx="416357" cy="416357"/>
          </a:xfrm>
          <a:prstGeom prst="rect">
            <a:avLst/>
          </a:prstGeom>
        </p:spPr>
      </p:pic>
      <p:pic>
        <p:nvPicPr>
          <p:cNvPr id="43" name="Graphic 42">
            <a:extLst>
              <a:ext uri="{FF2B5EF4-FFF2-40B4-BE49-F238E27FC236}">
                <a16:creationId xmlns:a16="http://schemas.microsoft.com/office/drawing/2014/main" id="{258C6742-6B2A-5A47-3218-918C44B4E7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532171" y="3365054"/>
            <a:ext cx="416357" cy="416357"/>
          </a:xfrm>
          <a:prstGeom prst="rect">
            <a:avLst/>
          </a:prstGeom>
        </p:spPr>
      </p:pic>
    </p:spTree>
    <p:extLst>
      <p:ext uri="{BB962C8B-B14F-4D97-AF65-F5344CB8AC3E}">
        <p14:creationId xmlns:p14="http://schemas.microsoft.com/office/powerpoint/2010/main" val="168197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deral Action Plan docum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1E8BC18-608F-205F-60A3-90E0DE733A5B}"/>
              </a:ext>
            </a:extLst>
          </p:cNvPr>
          <p:cNvSpPr/>
          <p:nvPr userDrawn="1"/>
        </p:nvSpPr>
        <p:spPr>
          <a:xfrm>
            <a:off x="296091" y="1219200"/>
            <a:ext cx="11264422" cy="37224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586B25F-2FCA-D321-6BC0-F8736482AA5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91919" y="1828800"/>
            <a:ext cx="3214181" cy="2472446"/>
          </a:xfrm>
          <a:prstGeom prst="rect">
            <a:avLst/>
          </a:prstGeom>
        </p:spPr>
      </p:pic>
      <p:sp>
        <p:nvSpPr>
          <p:cNvPr id="13" name="Slide Number Placeholder 3">
            <a:extLst>
              <a:ext uri="{FF2B5EF4-FFF2-40B4-BE49-F238E27FC236}">
                <a16:creationId xmlns:a16="http://schemas.microsoft.com/office/drawing/2014/main" id="{F6D0BA21-A544-8CE2-D0B8-4A217CB77456}"/>
              </a:ext>
            </a:extLst>
          </p:cNvPr>
          <p:cNvSpPr>
            <a:spLocks noGrp="1"/>
          </p:cNvSpPr>
          <p:nvPr>
            <p:ph type="sldNum" sz="quarter" idx="13"/>
          </p:nvPr>
        </p:nvSpPr>
        <p:spPr>
          <a:xfrm>
            <a:off x="8877300" y="6349301"/>
            <a:ext cx="2743200" cy="338329"/>
          </a:xfrm>
          <a:prstGeom prst="rect">
            <a:avLst/>
          </a:prstGeom>
        </p:spPr>
        <p:txBody>
          <a:bodyPr anchor="ct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3" name="Title 1">
            <a:extLst>
              <a:ext uri="{FF2B5EF4-FFF2-40B4-BE49-F238E27FC236}">
                <a16:creationId xmlns:a16="http://schemas.microsoft.com/office/drawing/2014/main" id="{CC0F5DF5-8C87-2A12-8612-68F9FDED2C78}"/>
              </a:ext>
            </a:extLst>
          </p:cNvPr>
          <p:cNvSpPr txBox="1">
            <a:spLocks/>
          </p:cNvSpPr>
          <p:nvPr userDrawn="1"/>
        </p:nvSpPr>
        <p:spPr>
          <a:xfrm>
            <a:off x="609600" y="575890"/>
            <a:ext cx="11864454" cy="843477"/>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t>Moving Suicide Prevention Upstream: From Concept to Action</a:t>
            </a:r>
          </a:p>
        </p:txBody>
      </p:sp>
      <p:sp>
        <p:nvSpPr>
          <p:cNvPr id="5" name="Content Placeholder 1">
            <a:extLst>
              <a:ext uri="{FF2B5EF4-FFF2-40B4-BE49-F238E27FC236}">
                <a16:creationId xmlns:a16="http://schemas.microsoft.com/office/drawing/2014/main" id="{C76A27EF-A916-D35F-4CAF-778B7F03A0DF}"/>
              </a:ext>
            </a:extLst>
          </p:cNvPr>
          <p:cNvSpPr txBox="1">
            <a:spLocks/>
          </p:cNvSpPr>
          <p:nvPr userDrawn="1"/>
        </p:nvSpPr>
        <p:spPr>
          <a:xfrm>
            <a:off x="631486" y="1733214"/>
            <a:ext cx="5710947" cy="2965474"/>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indent="0" algn="l" defTabSz="914400" rtl="0" eaLnBrk="1" latinLnBrk="0" hangingPunct="1">
              <a:lnSpc>
                <a:spcPct val="107000"/>
              </a:lnSpc>
              <a:spcBef>
                <a:spcPts val="0"/>
              </a:spcBef>
              <a:spcAft>
                <a:spcPts val="800"/>
              </a:spcAft>
              <a:buClr>
                <a:schemeClr val="accent1"/>
              </a:buClr>
              <a:buFont typeface="Arial"/>
              <a:buNone/>
            </a:pPr>
            <a:r>
              <a:rPr lang="en-US" sz="1600" b="1" kern="1200">
                <a:solidFill>
                  <a:schemeClr val="tx1"/>
                </a:solidFill>
                <a:latin typeface="Arial" panose="020B0604020202020204" pitchFamily="34" charset="0"/>
                <a:ea typeface="+mn-ea"/>
                <a:cs typeface="Arial" panose="020B0604020202020204" pitchFamily="34" charset="0"/>
              </a:rPr>
              <a:t>Upstream suicide prevention addresses </a:t>
            </a:r>
            <a:r>
              <a:rPr lang="en-US" sz="1600" kern="1200">
                <a:solidFill>
                  <a:schemeClr val="tx1"/>
                </a:solidFill>
                <a:latin typeface="Arial" panose="020B0604020202020204" pitchFamily="34" charset="0"/>
                <a:ea typeface="+mn-ea"/>
                <a:cs typeface="Arial" panose="020B0604020202020204" pitchFamily="34" charset="0"/>
              </a:rPr>
              <a:t>the social, economic, and environmental root causes of suicide in society before they become individual suicidal crises.</a:t>
            </a:r>
          </a:p>
          <a:p>
            <a:pPr marL="0" marR="0" indent="0" algn="l" defTabSz="914400" rtl="0" eaLnBrk="1" latinLnBrk="0" hangingPunct="1">
              <a:lnSpc>
                <a:spcPct val="107000"/>
              </a:lnSpc>
              <a:spcBef>
                <a:spcPts val="0"/>
              </a:spcBef>
              <a:spcAft>
                <a:spcPts val="800"/>
              </a:spcAft>
              <a:buClr>
                <a:schemeClr val="accent1"/>
              </a:buClr>
              <a:buFont typeface="Arial"/>
              <a:buNone/>
            </a:pPr>
            <a:r>
              <a:rPr lang="en-US" sz="1600" b="1" kern="1200">
                <a:solidFill>
                  <a:schemeClr val="tx1"/>
                </a:solidFill>
                <a:latin typeface="Arial" panose="020B0604020202020204" pitchFamily="34" charset="0"/>
                <a:ea typeface="+mn-ea"/>
                <a:cs typeface="Arial" panose="020B0604020202020204" pitchFamily="34" charset="0"/>
              </a:rPr>
              <a:t>Root causes include </a:t>
            </a:r>
            <a:r>
              <a:rPr lang="en-US" sz="1600" kern="1200">
                <a:solidFill>
                  <a:schemeClr val="tx1"/>
                </a:solidFill>
                <a:latin typeface="Arial" panose="020B0604020202020204" pitchFamily="34" charset="0"/>
                <a:ea typeface="+mn-ea"/>
                <a:cs typeface="Arial" panose="020B0604020202020204" pitchFamily="34" charset="0"/>
              </a:rPr>
              <a:t>such things as social disconnection, economic hardship, trauma, and instability. </a:t>
            </a:r>
          </a:p>
          <a:p>
            <a:pPr marL="0" marR="0" indent="0" algn="l" defTabSz="914400" rtl="0" eaLnBrk="1" latinLnBrk="0" hangingPunct="1">
              <a:lnSpc>
                <a:spcPct val="107000"/>
              </a:lnSpc>
              <a:spcBef>
                <a:spcPts val="0"/>
              </a:spcBef>
              <a:spcAft>
                <a:spcPts val="800"/>
              </a:spcAft>
              <a:buClr>
                <a:schemeClr val="accent1"/>
              </a:buClr>
              <a:buFont typeface="Arial"/>
              <a:buNone/>
            </a:pPr>
            <a:r>
              <a:rPr lang="en-US" sz="1600" b="1" kern="1200">
                <a:solidFill>
                  <a:schemeClr val="tx1"/>
                </a:solidFill>
                <a:latin typeface="Arial" panose="020B0604020202020204" pitchFamily="34" charset="0"/>
                <a:ea typeface="+mn-ea"/>
                <a:cs typeface="Arial" panose="020B0604020202020204" pitchFamily="34" charset="0"/>
              </a:rPr>
              <a:t>Upstream approaches promote protective factors </a:t>
            </a:r>
            <a:r>
              <a:rPr lang="en-US" sz="1600" kern="1200">
                <a:solidFill>
                  <a:schemeClr val="tx1"/>
                </a:solidFill>
                <a:latin typeface="Arial" panose="020B0604020202020204" pitchFamily="34" charset="0"/>
                <a:ea typeface="+mn-ea"/>
                <a:cs typeface="Arial" panose="020B0604020202020204" pitchFamily="34" charset="0"/>
              </a:rPr>
              <a:t>like belonging, stability, and opportunity at the population level through community-based initiatives, policy changes, and cross-sector partnerships.  </a:t>
            </a:r>
          </a:p>
        </p:txBody>
      </p:sp>
      <p:sp>
        <p:nvSpPr>
          <p:cNvPr id="7" name="Footer Placeholder 3">
            <a:extLst>
              <a:ext uri="{FF2B5EF4-FFF2-40B4-BE49-F238E27FC236}">
                <a16:creationId xmlns:a16="http://schemas.microsoft.com/office/drawing/2014/main" id="{97A72CCE-AD25-F009-6D57-E7D8085B8109}"/>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1747576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SSP Strategic Direction">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2C7098F-FA21-030E-97EC-73E074C63250}"/>
              </a:ext>
            </a:extLst>
          </p:cNvPr>
          <p:cNvSpPr/>
          <p:nvPr userDrawn="1"/>
        </p:nvSpPr>
        <p:spPr>
          <a:xfrm>
            <a:off x="309880" y="3441307"/>
            <a:ext cx="1786120" cy="196889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060646-9939-33EB-7F7A-AB7000B2CDC7}"/>
              </a:ext>
            </a:extLst>
          </p:cNvPr>
          <p:cNvSpPr/>
          <p:nvPr userDrawn="1"/>
        </p:nvSpPr>
        <p:spPr>
          <a:xfrm>
            <a:off x="2255981" y="3441307"/>
            <a:ext cx="1786120" cy="196889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FE73133-F675-CBEE-3D75-7BE9473268D6}"/>
              </a:ext>
            </a:extLst>
          </p:cNvPr>
          <p:cNvSpPr/>
          <p:nvPr userDrawn="1"/>
        </p:nvSpPr>
        <p:spPr>
          <a:xfrm>
            <a:off x="4202082" y="3441307"/>
            <a:ext cx="1786120" cy="196889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6A19C4E-F1BB-1370-C650-EC276D918C5C}"/>
              </a:ext>
            </a:extLst>
          </p:cNvPr>
          <p:cNvSpPr/>
          <p:nvPr userDrawn="1"/>
        </p:nvSpPr>
        <p:spPr>
          <a:xfrm>
            <a:off x="6164099" y="3441307"/>
            <a:ext cx="1786120" cy="196889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765F161-6270-85D3-E6C3-F7CB852884B7}"/>
              </a:ext>
            </a:extLst>
          </p:cNvPr>
          <p:cNvSpPr/>
          <p:nvPr userDrawn="1"/>
        </p:nvSpPr>
        <p:spPr>
          <a:xfrm>
            <a:off x="8128903" y="3441307"/>
            <a:ext cx="1786120" cy="196889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64C8CAF-CC3F-8E4F-C029-C7FE8A38C1EC}"/>
              </a:ext>
            </a:extLst>
          </p:cNvPr>
          <p:cNvSpPr/>
          <p:nvPr userDrawn="1"/>
        </p:nvSpPr>
        <p:spPr>
          <a:xfrm>
            <a:off x="10090920" y="3441307"/>
            <a:ext cx="1786120" cy="1968894"/>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screenshot of a website&#10;&#10;AI-generated content may be incorrect.">
            <a:extLst>
              <a:ext uri="{FF2B5EF4-FFF2-40B4-BE49-F238E27FC236}">
                <a16:creationId xmlns:a16="http://schemas.microsoft.com/office/drawing/2014/main" id="{BD10793B-A7AB-2DE2-ED85-1223D55DCC9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98552" y="1839439"/>
            <a:ext cx="13375124" cy="1619394"/>
          </a:xfrm>
          <a:prstGeom prst="rect">
            <a:avLst/>
          </a:prstGeom>
        </p:spPr>
      </p:pic>
      <p:sp>
        <p:nvSpPr>
          <p:cNvPr id="14" name="Slide Number Placeholder 3">
            <a:extLst>
              <a:ext uri="{FF2B5EF4-FFF2-40B4-BE49-F238E27FC236}">
                <a16:creationId xmlns:a16="http://schemas.microsoft.com/office/drawing/2014/main" id="{3D4DD423-617C-FDA8-ABED-1F8D5BBA6888}"/>
              </a:ext>
            </a:extLst>
          </p:cNvPr>
          <p:cNvSpPr>
            <a:spLocks noGrp="1"/>
          </p:cNvSpPr>
          <p:nvPr>
            <p:ph type="sldNum" sz="quarter" idx="13"/>
          </p:nvPr>
        </p:nvSpPr>
        <p:spPr>
          <a:xfrm>
            <a:off x="8877300" y="637382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20" name="Title 1">
            <a:extLst>
              <a:ext uri="{FF2B5EF4-FFF2-40B4-BE49-F238E27FC236}">
                <a16:creationId xmlns:a16="http://schemas.microsoft.com/office/drawing/2014/main" id="{F85D8D53-EBBD-11DA-AB7C-64149E51B427}"/>
              </a:ext>
            </a:extLst>
          </p:cNvPr>
          <p:cNvSpPr txBox="1">
            <a:spLocks/>
          </p:cNvSpPr>
          <p:nvPr userDrawn="1"/>
        </p:nvSpPr>
        <p:spPr>
          <a:xfrm>
            <a:off x="609600" y="575890"/>
            <a:ext cx="10972800" cy="536959"/>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i="0"/>
              <a:t>What’s Inside: Key Sections</a:t>
            </a:r>
          </a:p>
        </p:txBody>
      </p:sp>
      <p:sp>
        <p:nvSpPr>
          <p:cNvPr id="22" name="TextBox 21">
            <a:extLst>
              <a:ext uri="{FF2B5EF4-FFF2-40B4-BE49-F238E27FC236}">
                <a16:creationId xmlns:a16="http://schemas.microsoft.com/office/drawing/2014/main" id="{37F1DE4A-C08B-C7B1-F87A-215E10678070}"/>
              </a:ext>
            </a:extLst>
          </p:cNvPr>
          <p:cNvSpPr txBox="1"/>
          <p:nvPr userDrawn="1"/>
        </p:nvSpPr>
        <p:spPr>
          <a:xfrm>
            <a:off x="437700" y="3823838"/>
            <a:ext cx="1530480" cy="954107"/>
          </a:xfrm>
          <a:prstGeom prst="rect">
            <a:avLst/>
          </a:prstGeom>
          <a:noFill/>
        </p:spPr>
        <p:txBody>
          <a:bodyPr wrap="square" rtlCol="0">
            <a:spAutoFit/>
          </a:bodyPr>
          <a:lstStyle/>
          <a:p>
            <a:r>
              <a:rPr lang="en-US" sz="1400" kern="1200">
                <a:solidFill>
                  <a:schemeClr val="tx1"/>
                </a:solidFill>
                <a:latin typeface="Arial" panose="020B0604020202020204" pitchFamily="34" charset="0"/>
                <a:ea typeface="+mn-ea"/>
                <a:cs typeface="Arial" panose="020B0604020202020204" pitchFamily="34" charset="0"/>
              </a:rPr>
              <a:t>Defining Upstream Suicide Prevention</a:t>
            </a:r>
          </a:p>
        </p:txBody>
      </p:sp>
      <p:sp>
        <p:nvSpPr>
          <p:cNvPr id="23" name="TextBox 22">
            <a:extLst>
              <a:ext uri="{FF2B5EF4-FFF2-40B4-BE49-F238E27FC236}">
                <a16:creationId xmlns:a16="http://schemas.microsoft.com/office/drawing/2014/main" id="{5E9044CE-23BC-ADBA-51AB-8D6882FA3C96}"/>
              </a:ext>
            </a:extLst>
          </p:cNvPr>
          <p:cNvSpPr txBox="1"/>
          <p:nvPr userDrawn="1"/>
        </p:nvSpPr>
        <p:spPr>
          <a:xfrm>
            <a:off x="2369207" y="3823838"/>
            <a:ext cx="1565020" cy="1169551"/>
          </a:xfrm>
          <a:prstGeom prst="rect">
            <a:avLst/>
          </a:prstGeom>
          <a:noFill/>
        </p:spPr>
        <p:txBody>
          <a:bodyPr wrap="square" rtlCol="0">
            <a:spAutoFit/>
          </a:bodyPr>
          <a:lstStyle/>
          <a:p>
            <a:pPr marL="0" algn="l" defTabSz="914400" rtl="0" eaLnBrk="1" latinLnBrk="0" hangingPunct="1"/>
            <a:r>
              <a:rPr lang="en-US" sz="1400" kern="1200">
                <a:solidFill>
                  <a:schemeClr val="tx1"/>
                </a:solidFill>
                <a:latin typeface="Arial" panose="020B0604020202020204" pitchFamily="34" charset="0"/>
                <a:ea typeface="+mn-ea"/>
                <a:cs typeface="Arial" panose="020B0604020202020204" pitchFamily="34" charset="0"/>
              </a:rPr>
              <a:t>Identifying Strategies for Upstream Suicide Prevention</a:t>
            </a:r>
          </a:p>
        </p:txBody>
      </p:sp>
      <p:sp>
        <p:nvSpPr>
          <p:cNvPr id="24" name="TextBox 23">
            <a:extLst>
              <a:ext uri="{FF2B5EF4-FFF2-40B4-BE49-F238E27FC236}">
                <a16:creationId xmlns:a16="http://schemas.microsoft.com/office/drawing/2014/main" id="{B540326E-BEA8-012F-DA9B-8F4FD98FB8AA}"/>
              </a:ext>
            </a:extLst>
          </p:cNvPr>
          <p:cNvSpPr txBox="1"/>
          <p:nvPr userDrawn="1"/>
        </p:nvSpPr>
        <p:spPr>
          <a:xfrm>
            <a:off x="4341212" y="3823838"/>
            <a:ext cx="1754019" cy="1384995"/>
          </a:xfrm>
          <a:prstGeom prst="rect">
            <a:avLst/>
          </a:prstGeom>
          <a:noFill/>
        </p:spPr>
        <p:txBody>
          <a:bodyPr wrap="square" rtlCol="0">
            <a:spAutoFit/>
          </a:bodyPr>
          <a:lstStyle/>
          <a:p>
            <a:pPr marL="0" algn="l" defTabSz="914400" rtl="0" eaLnBrk="1" latinLnBrk="0" hangingPunct="1"/>
            <a:r>
              <a:rPr lang="en-US" sz="1400" kern="1200">
                <a:solidFill>
                  <a:schemeClr val="tx1"/>
                </a:solidFill>
                <a:latin typeface="Arial" panose="020B0604020202020204" pitchFamily="34" charset="0"/>
                <a:ea typeface="+mn-ea"/>
                <a:cs typeface="Arial" panose="020B0604020202020204" pitchFamily="34" charset="0"/>
              </a:rPr>
              <a:t>Building Collaborative Partnerships and Assessing Strengths and Gaps</a:t>
            </a:r>
          </a:p>
        </p:txBody>
      </p:sp>
      <p:sp>
        <p:nvSpPr>
          <p:cNvPr id="25" name="TextBox 24">
            <a:extLst>
              <a:ext uri="{FF2B5EF4-FFF2-40B4-BE49-F238E27FC236}">
                <a16:creationId xmlns:a16="http://schemas.microsoft.com/office/drawing/2014/main" id="{CEB2F02F-D36F-0AF0-0F26-684B59B2A673}"/>
              </a:ext>
            </a:extLst>
          </p:cNvPr>
          <p:cNvSpPr txBox="1"/>
          <p:nvPr userDrawn="1"/>
        </p:nvSpPr>
        <p:spPr>
          <a:xfrm>
            <a:off x="6296816" y="3823838"/>
            <a:ext cx="1609704" cy="1169551"/>
          </a:xfrm>
          <a:prstGeom prst="rect">
            <a:avLst/>
          </a:prstGeom>
          <a:noFill/>
        </p:spPr>
        <p:txBody>
          <a:bodyPr wrap="square" rtlCol="0">
            <a:spAutoFit/>
          </a:bodyPr>
          <a:lstStyle/>
          <a:p>
            <a:pPr marL="0" algn="l" defTabSz="914400" rtl="0" eaLnBrk="1" latinLnBrk="0" hangingPunct="1"/>
            <a:r>
              <a:rPr lang="en-US" sz="1400" kern="1200">
                <a:solidFill>
                  <a:schemeClr val="tx1"/>
                </a:solidFill>
                <a:latin typeface="Arial" panose="020B0604020202020204" pitchFamily="34" charset="0"/>
                <a:ea typeface="+mn-ea"/>
                <a:cs typeface="Arial" panose="020B0604020202020204" pitchFamily="34" charset="0"/>
              </a:rPr>
              <a:t>Talking about Upstream Prevention </a:t>
            </a:r>
            <a:br>
              <a:rPr lang="en-US" sz="1400" kern="1200">
                <a:solidFill>
                  <a:schemeClr val="tx1"/>
                </a:solidFill>
                <a:latin typeface="Arial" panose="020B0604020202020204" pitchFamily="34" charset="0"/>
                <a:ea typeface="+mn-ea"/>
                <a:cs typeface="Arial" panose="020B0604020202020204" pitchFamily="34" charset="0"/>
              </a:rPr>
            </a:br>
            <a:r>
              <a:rPr lang="en-US" sz="1400" kern="1200">
                <a:solidFill>
                  <a:schemeClr val="tx1"/>
                </a:solidFill>
                <a:latin typeface="Arial" panose="020B0604020202020204" pitchFamily="34" charset="0"/>
                <a:ea typeface="+mn-ea"/>
                <a:cs typeface="Arial" panose="020B0604020202020204" pitchFamily="34" charset="0"/>
              </a:rPr>
              <a:t>with Different Audiences</a:t>
            </a:r>
          </a:p>
        </p:txBody>
      </p:sp>
      <p:sp>
        <p:nvSpPr>
          <p:cNvPr id="6" name="Footer Placeholder 3">
            <a:extLst>
              <a:ext uri="{FF2B5EF4-FFF2-40B4-BE49-F238E27FC236}">
                <a16:creationId xmlns:a16="http://schemas.microsoft.com/office/drawing/2014/main" id="{546E06B7-F963-25A9-D81D-F3537287D583}"/>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
        <p:nvSpPr>
          <p:cNvPr id="49" name="TextBox 48">
            <a:extLst>
              <a:ext uri="{FF2B5EF4-FFF2-40B4-BE49-F238E27FC236}">
                <a16:creationId xmlns:a16="http://schemas.microsoft.com/office/drawing/2014/main" id="{98E8C3A9-AF03-5D72-5E23-909C6C6281E6}"/>
              </a:ext>
            </a:extLst>
          </p:cNvPr>
          <p:cNvSpPr txBox="1"/>
          <p:nvPr userDrawn="1"/>
        </p:nvSpPr>
        <p:spPr>
          <a:xfrm>
            <a:off x="8284480" y="3823838"/>
            <a:ext cx="1387840" cy="738664"/>
          </a:xfrm>
          <a:prstGeom prst="rect">
            <a:avLst/>
          </a:prstGeom>
          <a:noFill/>
        </p:spPr>
        <p:txBody>
          <a:bodyPr wrap="square" rtlCol="0">
            <a:spAutoFit/>
          </a:bodyPr>
          <a:lstStyle/>
          <a:p>
            <a:pPr marL="0" algn="l" defTabSz="914400" rtl="0" eaLnBrk="1" latinLnBrk="0" hangingPunct="1"/>
            <a:r>
              <a:rPr lang="en-US" sz="1400" kern="1200">
                <a:solidFill>
                  <a:schemeClr val="tx1"/>
                </a:solidFill>
                <a:latin typeface="Arial" panose="020B0604020202020204" pitchFamily="34" charset="0"/>
                <a:ea typeface="+mn-ea"/>
                <a:cs typeface="Arial" panose="020B0604020202020204" pitchFamily="34" charset="0"/>
              </a:rPr>
              <a:t>Planning for Funding and Sustainability</a:t>
            </a:r>
          </a:p>
        </p:txBody>
      </p:sp>
      <p:sp>
        <p:nvSpPr>
          <p:cNvPr id="50" name="TextBox 49">
            <a:extLst>
              <a:ext uri="{FF2B5EF4-FFF2-40B4-BE49-F238E27FC236}">
                <a16:creationId xmlns:a16="http://schemas.microsoft.com/office/drawing/2014/main" id="{71DF1884-56EE-389C-8D19-EE9606B5EF9F}"/>
              </a:ext>
            </a:extLst>
          </p:cNvPr>
          <p:cNvSpPr txBox="1"/>
          <p:nvPr userDrawn="1"/>
        </p:nvSpPr>
        <p:spPr>
          <a:xfrm>
            <a:off x="10254700" y="3823838"/>
            <a:ext cx="1387840" cy="523220"/>
          </a:xfrm>
          <a:prstGeom prst="rect">
            <a:avLst/>
          </a:prstGeom>
          <a:noFill/>
        </p:spPr>
        <p:txBody>
          <a:bodyPr wrap="square" rtlCol="0">
            <a:spAutoFit/>
          </a:bodyPr>
          <a:lstStyle/>
          <a:p>
            <a:pPr marL="0" algn="l" defTabSz="914400" rtl="0" eaLnBrk="1" latinLnBrk="0" hangingPunct="1"/>
            <a:r>
              <a:rPr lang="en-US" sz="1400" kern="1200">
                <a:solidFill>
                  <a:schemeClr val="tx1"/>
                </a:solidFill>
                <a:latin typeface="Arial" panose="020B0604020202020204" pitchFamily="34" charset="0"/>
                <a:ea typeface="+mn-ea"/>
                <a:cs typeface="Arial" panose="020B0604020202020204" pitchFamily="34" charset="0"/>
              </a:rPr>
              <a:t>Measuring Progress</a:t>
            </a:r>
          </a:p>
        </p:txBody>
      </p:sp>
    </p:spTree>
    <p:extLst>
      <p:ext uri="{BB962C8B-B14F-4D97-AF65-F5344CB8AC3E}">
        <p14:creationId xmlns:p14="http://schemas.microsoft.com/office/powerpoint/2010/main" val="360407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7DB1B-E3E3-3DF3-D0E7-11A271E9B7E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lide Number Placeholder 3">
            <a:extLst>
              <a:ext uri="{FF2B5EF4-FFF2-40B4-BE49-F238E27FC236}">
                <a16:creationId xmlns:a16="http://schemas.microsoft.com/office/drawing/2014/main" id="{7EE0CA09-3877-F020-A80D-1E9874641E17}"/>
              </a:ext>
            </a:extLst>
          </p:cNvPr>
          <p:cNvSpPr>
            <a:spLocks noGrp="1"/>
          </p:cNvSpPr>
          <p:nvPr>
            <p:ph type="sldNum" sz="quarter" idx="15"/>
          </p:nvPr>
        </p:nvSpPr>
        <p:spPr>
          <a:xfrm>
            <a:off x="8877300" y="6373821"/>
            <a:ext cx="2743200" cy="338329"/>
          </a:xfrm>
          <a:prstGeom prst="rect">
            <a:avLst/>
          </a:prstGeom>
        </p:spPr>
        <p:txBody>
          <a:bodyPr/>
          <a:lstStyle>
            <a:lvl1pPr algn="r">
              <a:defRPr sz="1400">
                <a:solidFill>
                  <a:schemeClr val="bg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7" name="Text Placeholder 6">
            <a:extLst>
              <a:ext uri="{FF2B5EF4-FFF2-40B4-BE49-F238E27FC236}">
                <a16:creationId xmlns:a16="http://schemas.microsoft.com/office/drawing/2014/main" id="{621AB143-A591-59B5-D20A-DF01493AA9E3}"/>
              </a:ext>
            </a:extLst>
          </p:cNvPr>
          <p:cNvSpPr>
            <a:spLocks noGrp="1"/>
          </p:cNvSpPr>
          <p:nvPr>
            <p:ph type="body" sz="quarter" idx="16" hasCustomPrompt="1"/>
          </p:nvPr>
        </p:nvSpPr>
        <p:spPr>
          <a:xfrm>
            <a:off x="1" y="3031332"/>
            <a:ext cx="12191999" cy="795337"/>
          </a:xfrm>
        </p:spPr>
        <p:txBody>
          <a:bodyPr anchor="ctr">
            <a:normAutofit/>
          </a:bodyPr>
          <a:lstStyle>
            <a:lvl1pPr marL="0" indent="0" algn="ctr">
              <a:buNone/>
              <a:defRPr sz="2800">
                <a:solidFill>
                  <a:schemeClr val="bg1"/>
                </a:solidFill>
              </a:defRPr>
            </a:lvl1pPr>
            <a:lvl2pPr marL="457200" indent="0">
              <a:buNone/>
              <a:defRPr/>
            </a:lvl2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4" name="Footer Placeholder 3">
            <a:extLst>
              <a:ext uri="{FF2B5EF4-FFF2-40B4-BE49-F238E27FC236}">
                <a16:creationId xmlns:a16="http://schemas.microsoft.com/office/drawing/2014/main" id="{12867595-B545-6F97-8FD0-8A5BC1163875}"/>
              </a:ext>
            </a:extLst>
          </p:cNvPr>
          <p:cNvSpPr>
            <a:spLocks noGrp="1"/>
          </p:cNvSpPr>
          <p:nvPr>
            <p:ph type="ftr" sz="quarter" idx="3"/>
          </p:nvPr>
        </p:nvSpPr>
        <p:spPr>
          <a:xfrm>
            <a:off x="609600" y="6362700"/>
            <a:ext cx="4618383" cy="338328"/>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en-US"/>
              <a:t>Moving Suicide Prevention Upstream</a:t>
            </a:r>
          </a:p>
        </p:txBody>
      </p:sp>
      <p:pic>
        <p:nvPicPr>
          <p:cNvPr id="3" name="Picture 2" descr="A black and white cover with blue lines&#10;&#10;AI-generated content may be incorrect.">
            <a:extLst>
              <a:ext uri="{FF2B5EF4-FFF2-40B4-BE49-F238E27FC236}">
                <a16:creationId xmlns:a16="http://schemas.microsoft.com/office/drawing/2014/main" id="{A71B63DD-3440-5116-76E6-5D575FE8F9A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5400000">
            <a:off x="4419599" y="-4419600"/>
            <a:ext cx="3352800" cy="12192000"/>
          </a:xfrm>
          <a:prstGeom prst="rect">
            <a:avLst/>
          </a:prstGeom>
        </p:spPr>
      </p:pic>
    </p:spTree>
    <p:extLst>
      <p:ext uri="{BB962C8B-B14F-4D97-AF65-F5344CB8AC3E}">
        <p14:creationId xmlns:p14="http://schemas.microsoft.com/office/powerpoint/2010/main" val="5808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8349C39F-21B5-444F-6F27-204C1D08DEFF}"/>
              </a:ext>
            </a:extLst>
          </p:cNvPr>
          <p:cNvSpPr>
            <a:spLocks noGrp="1"/>
          </p:cNvSpPr>
          <p:nvPr>
            <p:ph type="sldNum" sz="quarter" idx="4"/>
          </p:nvPr>
        </p:nvSpPr>
        <p:spPr>
          <a:xfrm>
            <a:off x="8877300" y="6349301"/>
            <a:ext cx="2743200" cy="338329"/>
          </a:xfrm>
          <a:prstGeom prst="rect">
            <a:avLst/>
          </a:prstGeom>
        </p:spPr>
        <p:txBody>
          <a:bodyPr/>
          <a:lstStyle>
            <a:lvl1pPr algn="r">
              <a:defRPr sz="1400">
                <a:solidFill>
                  <a:schemeClr val="tx1"/>
                </a:solidFill>
                <a:latin typeface="Arial" panose="020B0604020202020204" pitchFamily="34" charset="0"/>
                <a:cs typeface="Arial" panose="020B0604020202020204" pitchFamily="34" charset="0"/>
              </a:defRPr>
            </a:lvl1pPr>
          </a:lstStyle>
          <a:p>
            <a:fld id="{CA49D0EE-DE7F-324B-A84C-F36708423CDB}" type="slidenum">
              <a:rPr lang="en-US" smtClean="0"/>
              <a:pPr/>
              <a:t>‹#›</a:t>
            </a:fld>
            <a:endParaRPr lang="en-US"/>
          </a:p>
        </p:txBody>
      </p:sp>
      <p:sp>
        <p:nvSpPr>
          <p:cNvPr id="2" name="Title Placeholder 1">
            <a:extLst>
              <a:ext uri="{FF2B5EF4-FFF2-40B4-BE49-F238E27FC236}">
                <a16:creationId xmlns:a16="http://schemas.microsoft.com/office/drawing/2014/main" id="{F5AE8157-A9BB-1FE1-23B3-FD67ED37D1D8}"/>
              </a:ext>
            </a:extLst>
          </p:cNvPr>
          <p:cNvSpPr>
            <a:spLocks noGrp="1"/>
          </p:cNvSpPr>
          <p:nvPr>
            <p:ph type="title"/>
          </p:nvPr>
        </p:nvSpPr>
        <p:spPr>
          <a:xfrm>
            <a:off x="612647" y="576072"/>
            <a:ext cx="11007851" cy="6066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9E31D6-AC4F-31AE-54C2-41645852AE81}"/>
              </a:ext>
            </a:extLst>
          </p:cNvPr>
          <p:cNvSpPr>
            <a:spLocks noGrp="1"/>
          </p:cNvSpPr>
          <p:nvPr>
            <p:ph type="body" idx="1"/>
          </p:nvPr>
        </p:nvSpPr>
        <p:spPr>
          <a:xfrm>
            <a:off x="612648" y="1572768"/>
            <a:ext cx="110078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55CA6-B413-3EFD-6FC9-539508209F91}"/>
              </a:ext>
            </a:extLst>
          </p:cNvPr>
          <p:cNvSpPr>
            <a:spLocks noGrp="1"/>
          </p:cNvSpPr>
          <p:nvPr>
            <p:ph type="ftr" sz="quarter" idx="3"/>
          </p:nvPr>
        </p:nvSpPr>
        <p:spPr>
          <a:xfrm>
            <a:off x="609600" y="6362700"/>
            <a:ext cx="7162800" cy="338328"/>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Moving Suicide Prevention Upstream</a:t>
            </a:r>
          </a:p>
        </p:txBody>
      </p:sp>
    </p:spTree>
    <p:extLst>
      <p:ext uri="{BB962C8B-B14F-4D97-AF65-F5344CB8AC3E}">
        <p14:creationId xmlns:p14="http://schemas.microsoft.com/office/powerpoint/2010/main" val="690818365"/>
      </p:ext>
    </p:extLst>
  </p:cSld>
  <p:clrMap bg1="lt1" tx1="dk1" bg2="lt2" tx2="dk2" accent1="accent1" accent2="accent2" accent3="accent3" accent4="accent4" accent5="accent5" accent6="accent6" hlink="hlink" folHlink="folHlink"/>
  <p:sldLayoutIdLst>
    <p:sldLayoutId id="2147483680" r:id="rId1"/>
    <p:sldLayoutId id="2147483669" r:id="rId2"/>
    <p:sldLayoutId id="2147483686" r:id="rId3"/>
    <p:sldLayoutId id="2147483687" r:id="rId4"/>
    <p:sldLayoutId id="2147483688" r:id="rId5"/>
    <p:sldLayoutId id="2147483689" r:id="rId6"/>
    <p:sldLayoutId id="2147483676" r:id="rId7"/>
    <p:sldLayoutId id="2147483691" r:id="rId8"/>
    <p:sldLayoutId id="2147483701" r:id="rId9"/>
    <p:sldLayoutId id="2147483704" r:id="rId10"/>
    <p:sldLayoutId id="2147483652" r:id="rId11"/>
    <p:sldLayoutId id="2147483694" r:id="rId12"/>
    <p:sldLayoutId id="2147483696" r:id="rId13"/>
    <p:sldLayoutId id="2147483706" r:id="rId14"/>
    <p:sldLayoutId id="2147483707" r:id="rId15"/>
    <p:sldLayoutId id="2147483708" r:id="rId16"/>
    <p:sldLayoutId id="2147483702" r:id="rId17"/>
    <p:sldLayoutId id="2147483703" r:id="rId18"/>
    <p:sldLayoutId id="2147483665" r:id="rId19"/>
    <p:sldLayoutId id="2147483698" r:id="rId20"/>
    <p:sldLayoutId id="2147483705" r:id="rId21"/>
    <p:sldLayoutId id="2147483699" r:id="rId22"/>
    <p:sldLayoutId id="2147483666" r:id="rId23"/>
    <p:sldLayoutId id="2147483700" r:id="rId24"/>
    <p:sldLayoutId id="2147483670" r:id="rId25"/>
  </p:sldLayoutIdLst>
  <p:hf hdr="0" dt="0"/>
  <p:txStyles>
    <p:titleStyle>
      <a:lvl1pPr algn="l" defTabSz="914400" rtl="0" eaLnBrk="1" latinLnBrk="0" hangingPunct="1">
        <a:lnSpc>
          <a:spcPct val="90000"/>
        </a:lnSpc>
        <a:spcBef>
          <a:spcPct val="0"/>
        </a:spcBef>
        <a:buNone/>
        <a:defRPr sz="2800" b="0"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110000"/>
        </a:lnSpc>
        <a:spcBef>
          <a:spcPts val="1000"/>
        </a:spcBef>
        <a:buClr>
          <a:schemeClr val="accent1"/>
        </a:buClr>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0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744" userDrawn="1">
          <p15:clr>
            <a:srgbClr val="F26B43"/>
          </p15:clr>
        </p15:guide>
        <p15:guide id="3" pos="384" userDrawn="1">
          <p15:clr>
            <a:srgbClr val="F26B43"/>
          </p15:clr>
        </p15:guide>
        <p15:guide id="4" pos="936" userDrawn="1">
          <p15:clr>
            <a:srgbClr val="F26B43"/>
          </p15:clr>
        </p15:guide>
        <p15:guide id="5" pos="1104" userDrawn="1">
          <p15:clr>
            <a:srgbClr val="F26B43"/>
          </p15:clr>
        </p15:guide>
        <p15:guide id="6" pos="1656" userDrawn="1">
          <p15:clr>
            <a:srgbClr val="F26B43"/>
          </p15:clr>
        </p15:guide>
        <p15:guide id="8" pos="2352" userDrawn="1">
          <p15:clr>
            <a:srgbClr val="F26B43"/>
          </p15:clr>
        </p15:guide>
        <p15:guide id="9" pos="2520" userDrawn="1">
          <p15:clr>
            <a:srgbClr val="F26B43"/>
          </p15:clr>
        </p15:guide>
        <p15:guide id="10" pos="1824" userDrawn="1">
          <p15:clr>
            <a:srgbClr val="F26B43"/>
          </p15:clr>
        </p15:guide>
        <p15:guide id="11" pos="3048" userDrawn="1">
          <p15:clr>
            <a:srgbClr val="F26B43"/>
          </p15:clr>
        </p15:guide>
        <p15:guide id="12" pos="3216" userDrawn="1">
          <p15:clr>
            <a:srgbClr val="F26B43"/>
          </p15:clr>
        </p15:guide>
        <p15:guide id="13" pos="3912" userDrawn="1">
          <p15:clr>
            <a:srgbClr val="F26B43"/>
          </p15:clr>
        </p15:guide>
        <p15:guide id="14" pos="4464" userDrawn="1">
          <p15:clr>
            <a:srgbClr val="F26B43"/>
          </p15:clr>
        </p15:guide>
        <p15:guide id="15" pos="4632" userDrawn="1">
          <p15:clr>
            <a:srgbClr val="F26B43"/>
          </p15:clr>
        </p15:guide>
        <p15:guide id="16" pos="5160" userDrawn="1">
          <p15:clr>
            <a:srgbClr val="F26B43"/>
          </p15:clr>
        </p15:guide>
        <p15:guide id="17" pos="5856" userDrawn="1">
          <p15:clr>
            <a:srgbClr val="F26B43"/>
          </p15:clr>
        </p15:guide>
        <p15:guide id="18" pos="5328" userDrawn="1">
          <p15:clr>
            <a:srgbClr val="F26B43"/>
          </p15:clr>
        </p15:guide>
        <p15:guide id="19" pos="6576" userDrawn="1">
          <p15:clr>
            <a:srgbClr val="F26B43"/>
          </p15:clr>
        </p15:guide>
        <p15:guide id="20" pos="6024" userDrawn="1">
          <p15:clr>
            <a:srgbClr val="F26B43"/>
          </p15:clr>
        </p15:guide>
        <p15:guide id="21" pos="6744" userDrawn="1">
          <p15:clr>
            <a:srgbClr val="F26B43"/>
          </p15:clr>
        </p15:guide>
        <p15:guide id="22" pos="7296" userDrawn="1">
          <p15:clr>
            <a:srgbClr val="F26B43"/>
          </p15:clr>
        </p15:guide>
        <p15:guide id="23" orient="horz" pos="96" userDrawn="1">
          <p15:clr>
            <a:srgbClr val="F26B43"/>
          </p15:clr>
        </p15:guide>
        <p15:guide id="24" orient="horz" pos="336" userDrawn="1">
          <p15:clr>
            <a:srgbClr val="F26B43"/>
          </p15:clr>
        </p15:guide>
        <p15:guide id="25" orient="horz" pos="1152" userDrawn="1">
          <p15:clr>
            <a:srgbClr val="F26B43"/>
          </p15:clr>
        </p15:guide>
        <p15:guide id="26" orient="horz" pos="4008" userDrawn="1">
          <p15:clr>
            <a:srgbClr val="F26B43"/>
          </p15:clr>
        </p15:guide>
        <p15:guide id="27" orient="horz" pos="5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11E5B5-4438-C462-0A6D-7A3F8EFADEF7}"/>
              </a:ext>
            </a:extLst>
          </p:cNvPr>
          <p:cNvSpPr>
            <a:spLocks noGrp="1"/>
          </p:cNvSpPr>
          <p:nvPr>
            <p:ph type="sldNum" sz="quarter" idx="13"/>
          </p:nvPr>
        </p:nvSpPr>
        <p:spPr/>
        <p:txBody>
          <a:bodyPr/>
          <a:lstStyle/>
          <a:p>
            <a:fld id="{CA49D0EE-DE7F-324B-A84C-F36708423CDB}" type="slidenum">
              <a:rPr lang="en-US" smtClean="0"/>
              <a:pPr/>
              <a:t>1</a:t>
            </a:fld>
            <a:endParaRPr lang="en-US"/>
          </a:p>
        </p:txBody>
      </p:sp>
      <p:sp>
        <p:nvSpPr>
          <p:cNvPr id="3" name="Footer Placeholder 2">
            <a:extLst>
              <a:ext uri="{FF2B5EF4-FFF2-40B4-BE49-F238E27FC236}">
                <a16:creationId xmlns:a16="http://schemas.microsoft.com/office/drawing/2014/main" id="{4EBB808E-53C0-86FB-DB60-4E3B682C116C}"/>
              </a:ext>
            </a:extLst>
          </p:cNvPr>
          <p:cNvSpPr>
            <a:spLocks noGrp="1"/>
          </p:cNvSpPr>
          <p:nvPr>
            <p:ph type="ftr" sz="quarter" idx="3"/>
          </p:nvPr>
        </p:nvSpPr>
        <p:spPr/>
        <p:txBody>
          <a:bodyPr/>
          <a:lstStyle/>
          <a:p>
            <a:r>
              <a:rPr lang="en-US"/>
              <a:t>Moving Suicide Prevention Upstream</a:t>
            </a:r>
          </a:p>
        </p:txBody>
      </p:sp>
    </p:spTree>
    <p:extLst>
      <p:ext uri="{BB962C8B-B14F-4D97-AF65-F5344CB8AC3E}">
        <p14:creationId xmlns:p14="http://schemas.microsoft.com/office/powerpoint/2010/main" val="83058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A6BC21-11E8-40EC-0CDC-05DB188B20C6}"/>
              </a:ext>
            </a:extLst>
          </p:cNvPr>
          <p:cNvSpPr>
            <a:spLocks noGrp="1"/>
          </p:cNvSpPr>
          <p:nvPr>
            <p:ph type="sldNum" sz="quarter" idx="15"/>
          </p:nvPr>
        </p:nvSpPr>
        <p:spPr/>
        <p:txBody>
          <a:bodyPr/>
          <a:lstStyle/>
          <a:p>
            <a:fld id="{CA49D0EE-DE7F-324B-A84C-F36708423CDB}" type="slidenum">
              <a:rPr lang="en-US" smtClean="0">
                <a:solidFill>
                  <a:schemeClr val="bg1"/>
                </a:solidFill>
              </a:rPr>
              <a:pPr/>
              <a:t>10</a:t>
            </a:fld>
            <a:endParaRPr lang="en-US">
              <a:solidFill>
                <a:schemeClr val="bg1"/>
              </a:solidFill>
            </a:endParaRPr>
          </a:p>
        </p:txBody>
      </p:sp>
      <p:sp>
        <p:nvSpPr>
          <p:cNvPr id="7" name="Title 1">
            <a:extLst>
              <a:ext uri="{FF2B5EF4-FFF2-40B4-BE49-F238E27FC236}">
                <a16:creationId xmlns:a16="http://schemas.microsoft.com/office/drawing/2014/main" id="{DF756B54-6271-6A49-09AE-16DA12730A83}"/>
              </a:ext>
            </a:extLst>
          </p:cNvPr>
          <p:cNvSpPr txBox="1">
            <a:spLocks/>
          </p:cNvSpPr>
          <p:nvPr/>
        </p:nvSpPr>
        <p:spPr>
          <a:xfrm>
            <a:off x="609600" y="3104762"/>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
        <p:nvSpPr>
          <p:cNvPr id="5" name="Footer Placeholder 3">
            <a:extLst>
              <a:ext uri="{FF2B5EF4-FFF2-40B4-BE49-F238E27FC236}">
                <a16:creationId xmlns:a16="http://schemas.microsoft.com/office/drawing/2014/main" id="{5EEB0586-36B1-308B-7424-8CDA39CBC055}"/>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Moving Suicide Prevention Upstream </a:t>
            </a:r>
          </a:p>
        </p:txBody>
      </p:sp>
    </p:spTree>
    <p:extLst>
      <p:ext uri="{BB962C8B-B14F-4D97-AF65-F5344CB8AC3E}">
        <p14:creationId xmlns:p14="http://schemas.microsoft.com/office/powerpoint/2010/main" val="219735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4B206A-3BC7-8AD0-9972-4A35F3A19463}"/>
              </a:ext>
            </a:extLst>
          </p:cNvPr>
          <p:cNvSpPr>
            <a:spLocks noGrp="1"/>
          </p:cNvSpPr>
          <p:nvPr>
            <p:ph type="sldNum" sz="quarter" idx="15"/>
          </p:nvPr>
        </p:nvSpPr>
        <p:spPr/>
        <p:txBody>
          <a:bodyPr/>
          <a:lstStyle/>
          <a:p>
            <a:fld id="{CA49D0EE-DE7F-324B-A84C-F36708423CDB}" type="slidenum">
              <a:rPr lang="en-US" smtClean="0"/>
              <a:pPr/>
              <a:t>11</a:t>
            </a:fld>
            <a:endParaRPr lang="en-US"/>
          </a:p>
        </p:txBody>
      </p:sp>
      <p:sp>
        <p:nvSpPr>
          <p:cNvPr id="4" name="Footer Placeholder 3">
            <a:extLst>
              <a:ext uri="{FF2B5EF4-FFF2-40B4-BE49-F238E27FC236}">
                <a16:creationId xmlns:a16="http://schemas.microsoft.com/office/drawing/2014/main" id="{C8BF1C7F-5F0A-B079-9F70-D21451AB1A47}"/>
              </a:ext>
            </a:extLst>
          </p:cNvPr>
          <p:cNvSpPr>
            <a:spLocks noGrp="1"/>
          </p:cNvSpPr>
          <p:nvPr>
            <p:ph type="ftr" sz="quarter" idx="3"/>
          </p:nvPr>
        </p:nvSpPr>
        <p:spPr/>
        <p:txBody>
          <a:bodyPr/>
          <a:lstStyle/>
          <a:p>
            <a:r>
              <a:rPr lang="en-US"/>
              <a:t>Moving Suicide Prevention Upstream </a:t>
            </a:r>
          </a:p>
        </p:txBody>
      </p:sp>
      <p:sp>
        <p:nvSpPr>
          <p:cNvPr id="6" name="Title 1">
            <a:extLst>
              <a:ext uri="{FF2B5EF4-FFF2-40B4-BE49-F238E27FC236}">
                <a16:creationId xmlns:a16="http://schemas.microsoft.com/office/drawing/2014/main" id="{F87B7618-BAD3-5C31-3C86-6E6451393248}"/>
              </a:ext>
            </a:extLst>
          </p:cNvPr>
          <p:cNvSpPr txBox="1">
            <a:spLocks/>
          </p:cNvSpPr>
          <p:nvPr/>
        </p:nvSpPr>
        <p:spPr>
          <a:xfrm>
            <a:off x="609600" y="3104762"/>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Tree>
    <p:extLst>
      <p:ext uri="{BB962C8B-B14F-4D97-AF65-F5344CB8AC3E}">
        <p14:creationId xmlns:p14="http://schemas.microsoft.com/office/powerpoint/2010/main" val="3337846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E6A77-B1B1-D46C-30E9-2B771B2C8B84}"/>
              </a:ext>
            </a:extLst>
          </p:cNvPr>
          <p:cNvSpPr>
            <a:spLocks noGrp="1"/>
          </p:cNvSpPr>
          <p:nvPr>
            <p:ph type="sldNum" sz="quarter" idx="15"/>
          </p:nvPr>
        </p:nvSpPr>
        <p:spPr/>
        <p:txBody>
          <a:bodyPr/>
          <a:lstStyle/>
          <a:p>
            <a:fld id="{CA49D0EE-DE7F-324B-A84C-F36708423CDB}" type="slidenum">
              <a:rPr lang="en-US" smtClean="0"/>
              <a:pPr/>
              <a:t>12</a:t>
            </a:fld>
            <a:endParaRPr lang="en-US"/>
          </a:p>
        </p:txBody>
      </p:sp>
      <p:sp>
        <p:nvSpPr>
          <p:cNvPr id="4" name="Footer Placeholder 3">
            <a:extLst>
              <a:ext uri="{FF2B5EF4-FFF2-40B4-BE49-F238E27FC236}">
                <a16:creationId xmlns:a16="http://schemas.microsoft.com/office/drawing/2014/main" id="{DB3E9EDD-FB70-A08B-DD63-0EC6F3FEAA2B}"/>
              </a:ext>
            </a:extLst>
          </p:cNvPr>
          <p:cNvSpPr>
            <a:spLocks noGrp="1"/>
          </p:cNvSpPr>
          <p:nvPr>
            <p:ph type="ftr" sz="quarter" idx="3"/>
          </p:nvPr>
        </p:nvSpPr>
        <p:spPr/>
        <p:txBody>
          <a:bodyPr/>
          <a:lstStyle/>
          <a:p>
            <a:r>
              <a:rPr lang="en-US"/>
              <a:t>Moving Suicide Prevention Upstream </a:t>
            </a:r>
          </a:p>
        </p:txBody>
      </p:sp>
      <p:sp>
        <p:nvSpPr>
          <p:cNvPr id="5" name="Title 1">
            <a:extLst>
              <a:ext uri="{FF2B5EF4-FFF2-40B4-BE49-F238E27FC236}">
                <a16:creationId xmlns:a16="http://schemas.microsoft.com/office/drawing/2014/main" id="{71400036-EDCA-2BD8-2AC2-5CAD0DB87216}"/>
              </a:ext>
            </a:extLst>
          </p:cNvPr>
          <p:cNvSpPr txBox="1">
            <a:spLocks/>
          </p:cNvSpPr>
          <p:nvPr/>
        </p:nvSpPr>
        <p:spPr>
          <a:xfrm>
            <a:off x="612648" y="3108960"/>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Tree>
    <p:extLst>
      <p:ext uri="{BB962C8B-B14F-4D97-AF65-F5344CB8AC3E}">
        <p14:creationId xmlns:p14="http://schemas.microsoft.com/office/powerpoint/2010/main" val="49723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1AE4DB-BA46-5E9C-5455-978BA8CFB58C}"/>
              </a:ext>
            </a:extLst>
          </p:cNvPr>
          <p:cNvSpPr>
            <a:spLocks noGrp="1"/>
          </p:cNvSpPr>
          <p:nvPr>
            <p:ph type="sldNum" sz="quarter" idx="15"/>
          </p:nvPr>
        </p:nvSpPr>
        <p:spPr/>
        <p:txBody>
          <a:bodyPr/>
          <a:lstStyle/>
          <a:p>
            <a:fld id="{CA49D0EE-DE7F-324B-A84C-F36708423CDB}" type="slidenum">
              <a:rPr lang="en-US" smtClean="0"/>
              <a:pPr/>
              <a:t>13</a:t>
            </a:fld>
            <a:endParaRPr lang="en-US"/>
          </a:p>
        </p:txBody>
      </p:sp>
      <p:sp>
        <p:nvSpPr>
          <p:cNvPr id="4" name="Footer Placeholder 3">
            <a:extLst>
              <a:ext uri="{FF2B5EF4-FFF2-40B4-BE49-F238E27FC236}">
                <a16:creationId xmlns:a16="http://schemas.microsoft.com/office/drawing/2014/main" id="{393B77FD-DED5-69D1-F00B-067E0F54605D}"/>
              </a:ext>
            </a:extLst>
          </p:cNvPr>
          <p:cNvSpPr>
            <a:spLocks noGrp="1"/>
          </p:cNvSpPr>
          <p:nvPr>
            <p:ph type="ftr" sz="quarter" idx="3"/>
          </p:nvPr>
        </p:nvSpPr>
        <p:spPr/>
        <p:txBody>
          <a:bodyPr/>
          <a:lstStyle/>
          <a:p>
            <a:r>
              <a:rPr lang="en-US"/>
              <a:t>Moving Suicide Prevention Upstream </a:t>
            </a:r>
          </a:p>
        </p:txBody>
      </p:sp>
      <p:sp>
        <p:nvSpPr>
          <p:cNvPr id="5" name="Title 1">
            <a:extLst>
              <a:ext uri="{FF2B5EF4-FFF2-40B4-BE49-F238E27FC236}">
                <a16:creationId xmlns:a16="http://schemas.microsoft.com/office/drawing/2014/main" id="{491C9399-BCF8-C05B-EDB4-C8E4CCE865E3}"/>
              </a:ext>
            </a:extLst>
          </p:cNvPr>
          <p:cNvSpPr txBox="1">
            <a:spLocks/>
          </p:cNvSpPr>
          <p:nvPr/>
        </p:nvSpPr>
        <p:spPr>
          <a:xfrm>
            <a:off x="612648" y="3108960"/>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Tree>
    <p:extLst>
      <p:ext uri="{BB962C8B-B14F-4D97-AF65-F5344CB8AC3E}">
        <p14:creationId xmlns:p14="http://schemas.microsoft.com/office/powerpoint/2010/main" val="111487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3CF0D7-19E2-AED6-BD1F-BD2C890AA441}"/>
              </a:ext>
            </a:extLst>
          </p:cNvPr>
          <p:cNvSpPr>
            <a:spLocks noGrp="1"/>
          </p:cNvSpPr>
          <p:nvPr>
            <p:ph type="sldNum" sz="quarter" idx="15"/>
          </p:nvPr>
        </p:nvSpPr>
        <p:spPr/>
        <p:txBody>
          <a:bodyPr/>
          <a:lstStyle/>
          <a:p>
            <a:fld id="{CA49D0EE-DE7F-324B-A84C-F36708423CDB}" type="slidenum">
              <a:rPr lang="en-US" smtClean="0"/>
              <a:pPr/>
              <a:t>14</a:t>
            </a:fld>
            <a:endParaRPr lang="en-US"/>
          </a:p>
        </p:txBody>
      </p:sp>
      <p:sp>
        <p:nvSpPr>
          <p:cNvPr id="4" name="Footer Placeholder 3">
            <a:extLst>
              <a:ext uri="{FF2B5EF4-FFF2-40B4-BE49-F238E27FC236}">
                <a16:creationId xmlns:a16="http://schemas.microsoft.com/office/drawing/2014/main" id="{5CB155C6-68FA-5B32-3A10-47AEB781F4B9}"/>
              </a:ext>
            </a:extLst>
          </p:cNvPr>
          <p:cNvSpPr>
            <a:spLocks noGrp="1"/>
          </p:cNvSpPr>
          <p:nvPr>
            <p:ph type="ftr" sz="quarter" idx="3"/>
          </p:nvPr>
        </p:nvSpPr>
        <p:spPr/>
        <p:txBody>
          <a:bodyPr/>
          <a:lstStyle/>
          <a:p>
            <a:r>
              <a:rPr lang="en-US"/>
              <a:t>Moving Suicide Prevention Upstream</a:t>
            </a:r>
          </a:p>
        </p:txBody>
      </p:sp>
      <p:sp>
        <p:nvSpPr>
          <p:cNvPr id="5" name="Title 1">
            <a:extLst>
              <a:ext uri="{FF2B5EF4-FFF2-40B4-BE49-F238E27FC236}">
                <a16:creationId xmlns:a16="http://schemas.microsoft.com/office/drawing/2014/main" id="{9DA55F12-3ACB-95C0-E759-94C2F6B0B5FE}"/>
              </a:ext>
            </a:extLst>
          </p:cNvPr>
          <p:cNvSpPr txBox="1">
            <a:spLocks/>
          </p:cNvSpPr>
          <p:nvPr/>
        </p:nvSpPr>
        <p:spPr>
          <a:xfrm>
            <a:off x="612648" y="3108960"/>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Tree>
    <p:extLst>
      <p:ext uri="{BB962C8B-B14F-4D97-AF65-F5344CB8AC3E}">
        <p14:creationId xmlns:p14="http://schemas.microsoft.com/office/powerpoint/2010/main" val="35021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635F8E-7C54-AC01-C3FA-48359D2697FC}"/>
              </a:ext>
            </a:extLst>
          </p:cNvPr>
          <p:cNvSpPr>
            <a:spLocks noGrp="1"/>
          </p:cNvSpPr>
          <p:nvPr>
            <p:ph type="sldNum" sz="quarter" idx="15"/>
          </p:nvPr>
        </p:nvSpPr>
        <p:spPr/>
        <p:txBody>
          <a:bodyPr/>
          <a:lstStyle/>
          <a:p>
            <a:fld id="{CA49D0EE-DE7F-324B-A84C-F36708423CDB}" type="slidenum">
              <a:rPr lang="en-US" smtClean="0"/>
              <a:pPr/>
              <a:t>15</a:t>
            </a:fld>
            <a:endParaRPr lang="en-US"/>
          </a:p>
        </p:txBody>
      </p:sp>
      <p:sp>
        <p:nvSpPr>
          <p:cNvPr id="4" name="Footer Placeholder 3">
            <a:extLst>
              <a:ext uri="{FF2B5EF4-FFF2-40B4-BE49-F238E27FC236}">
                <a16:creationId xmlns:a16="http://schemas.microsoft.com/office/drawing/2014/main" id="{95662F21-B6AE-A279-E8D8-5F9964F51A49}"/>
              </a:ext>
            </a:extLst>
          </p:cNvPr>
          <p:cNvSpPr>
            <a:spLocks noGrp="1"/>
          </p:cNvSpPr>
          <p:nvPr>
            <p:ph type="ftr" sz="quarter" idx="3"/>
          </p:nvPr>
        </p:nvSpPr>
        <p:spPr/>
        <p:txBody>
          <a:bodyPr/>
          <a:lstStyle/>
          <a:p>
            <a:r>
              <a:rPr lang="en-US"/>
              <a:t>Moving Suicide Prevention Upstream</a:t>
            </a:r>
          </a:p>
        </p:txBody>
      </p:sp>
      <p:sp>
        <p:nvSpPr>
          <p:cNvPr id="5" name="Title 1">
            <a:extLst>
              <a:ext uri="{FF2B5EF4-FFF2-40B4-BE49-F238E27FC236}">
                <a16:creationId xmlns:a16="http://schemas.microsoft.com/office/drawing/2014/main" id="{DF42483B-274E-4019-8C92-F54408960519}"/>
              </a:ext>
            </a:extLst>
          </p:cNvPr>
          <p:cNvSpPr txBox="1">
            <a:spLocks/>
          </p:cNvSpPr>
          <p:nvPr/>
        </p:nvSpPr>
        <p:spPr>
          <a:xfrm>
            <a:off x="612648" y="3108960"/>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Tree>
    <p:extLst>
      <p:ext uri="{BB962C8B-B14F-4D97-AF65-F5344CB8AC3E}">
        <p14:creationId xmlns:p14="http://schemas.microsoft.com/office/powerpoint/2010/main" val="283155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3820FA-8A94-7383-1FEF-8048DE76A62E}"/>
              </a:ext>
            </a:extLst>
          </p:cNvPr>
          <p:cNvSpPr>
            <a:spLocks noGrp="1"/>
          </p:cNvSpPr>
          <p:nvPr>
            <p:ph type="sldNum" sz="quarter" idx="15"/>
          </p:nvPr>
        </p:nvSpPr>
        <p:spPr/>
        <p:txBody>
          <a:bodyPr/>
          <a:lstStyle/>
          <a:p>
            <a:fld id="{CA49D0EE-DE7F-324B-A84C-F36708423CDB}" type="slidenum">
              <a:rPr lang="en-US" smtClean="0"/>
              <a:pPr/>
              <a:t>16</a:t>
            </a:fld>
            <a:endParaRPr lang="en-US"/>
          </a:p>
        </p:txBody>
      </p:sp>
      <p:sp>
        <p:nvSpPr>
          <p:cNvPr id="4" name="Footer Placeholder 3">
            <a:extLst>
              <a:ext uri="{FF2B5EF4-FFF2-40B4-BE49-F238E27FC236}">
                <a16:creationId xmlns:a16="http://schemas.microsoft.com/office/drawing/2014/main" id="{14C954A2-2EDB-63D0-84B5-DF1E705E2508}"/>
              </a:ext>
            </a:extLst>
          </p:cNvPr>
          <p:cNvSpPr>
            <a:spLocks noGrp="1"/>
          </p:cNvSpPr>
          <p:nvPr>
            <p:ph type="ftr" sz="quarter" idx="3"/>
          </p:nvPr>
        </p:nvSpPr>
        <p:spPr/>
        <p:txBody>
          <a:bodyPr/>
          <a:lstStyle/>
          <a:p>
            <a:r>
              <a:rPr lang="en-US"/>
              <a:t>Moving Suicide Prevention Upstream</a:t>
            </a:r>
          </a:p>
        </p:txBody>
      </p:sp>
      <p:sp>
        <p:nvSpPr>
          <p:cNvPr id="5" name="Title 1">
            <a:extLst>
              <a:ext uri="{FF2B5EF4-FFF2-40B4-BE49-F238E27FC236}">
                <a16:creationId xmlns:a16="http://schemas.microsoft.com/office/drawing/2014/main" id="{E1387189-B8C6-8CDE-163E-89173300B644}"/>
              </a:ext>
            </a:extLst>
          </p:cNvPr>
          <p:cNvSpPr txBox="1">
            <a:spLocks/>
          </p:cNvSpPr>
          <p:nvPr/>
        </p:nvSpPr>
        <p:spPr>
          <a:xfrm>
            <a:off x="612648" y="3108960"/>
            <a:ext cx="10972800" cy="648476"/>
          </a:xfrm>
          <a:prstGeom prst="rect">
            <a:avLst/>
          </a:prstGeom>
        </p:spPr>
        <p:txBody>
          <a:bodyPr anchor="ct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pPr algn="ctr"/>
            <a:r>
              <a:rPr lang="en-US" sz="2800" b="0">
                <a:solidFill>
                  <a:schemeClr val="bg1"/>
                </a:solidFill>
              </a:rPr>
              <a:t>Section Breaker </a:t>
            </a:r>
            <a:br>
              <a:rPr lang="en-US" sz="2800" b="0">
                <a:solidFill>
                  <a:schemeClr val="bg1"/>
                </a:solidFill>
              </a:rPr>
            </a:br>
            <a:r>
              <a:rPr lang="en-US" sz="2800" b="0">
                <a:solidFill>
                  <a:schemeClr val="bg1"/>
                </a:solidFill>
              </a:rPr>
              <a:t>[Content should span only 2 lines; title case and centered]</a:t>
            </a:r>
          </a:p>
        </p:txBody>
      </p:sp>
    </p:spTree>
    <p:extLst>
      <p:ext uri="{BB962C8B-B14F-4D97-AF65-F5344CB8AC3E}">
        <p14:creationId xmlns:p14="http://schemas.microsoft.com/office/powerpoint/2010/main" val="400492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DB3AD1-5BE8-726E-D306-B9401BADE548}"/>
              </a:ext>
            </a:extLst>
          </p:cNvPr>
          <p:cNvSpPr>
            <a:spLocks noGrp="1"/>
          </p:cNvSpPr>
          <p:nvPr>
            <p:ph type="sldNum" sz="quarter" idx="13"/>
          </p:nvPr>
        </p:nvSpPr>
        <p:spPr/>
        <p:txBody>
          <a:bodyPr/>
          <a:lstStyle/>
          <a:p>
            <a:fld id="{CA49D0EE-DE7F-324B-A84C-F36708423CDB}" type="slidenum">
              <a:rPr lang="en-US" smtClean="0"/>
              <a:pPr/>
              <a:t>17</a:t>
            </a:fld>
            <a:endParaRPr lang="en-US"/>
          </a:p>
        </p:txBody>
      </p:sp>
      <p:sp>
        <p:nvSpPr>
          <p:cNvPr id="6" name="Footer Placeholder 5">
            <a:extLst>
              <a:ext uri="{FF2B5EF4-FFF2-40B4-BE49-F238E27FC236}">
                <a16:creationId xmlns:a16="http://schemas.microsoft.com/office/drawing/2014/main" id="{5F69A311-ED6F-1690-10B0-9CBCECD8306D}"/>
              </a:ext>
            </a:extLst>
          </p:cNvPr>
          <p:cNvSpPr>
            <a:spLocks noGrp="1"/>
          </p:cNvSpPr>
          <p:nvPr>
            <p:ph type="ftr" sz="quarter" idx="3"/>
          </p:nvPr>
        </p:nvSpPr>
        <p:spPr/>
        <p:txBody>
          <a:bodyPr/>
          <a:lstStyle/>
          <a:p>
            <a:r>
              <a:rPr lang="en-US"/>
              <a:t>Moving Suicide Prevention Upstream </a:t>
            </a:r>
          </a:p>
        </p:txBody>
      </p:sp>
      <p:sp>
        <p:nvSpPr>
          <p:cNvPr id="7" name="Text Placeholder 26">
            <a:extLst>
              <a:ext uri="{FF2B5EF4-FFF2-40B4-BE49-F238E27FC236}">
                <a16:creationId xmlns:a16="http://schemas.microsoft.com/office/drawing/2014/main" id="{861874CE-8478-55B4-0554-3370709F690E}"/>
              </a:ext>
            </a:extLst>
          </p:cNvPr>
          <p:cNvSpPr txBox="1">
            <a:spLocks/>
          </p:cNvSpPr>
          <p:nvPr/>
        </p:nvSpPr>
        <p:spPr>
          <a:xfrm>
            <a:off x="6592822" y="1569655"/>
            <a:ext cx="4548186" cy="1218515"/>
          </a:xfrm>
          <a:prstGeom prst="rect">
            <a:avLst/>
          </a:prstGeom>
        </p:spPr>
        <p:txBody>
          <a:bodyPr>
            <a:normAutofit/>
          </a:bodyPr>
          <a:lstStyle>
            <a:lvl1pPr marL="0" indent="0" algn="l" defTabSz="914400" rtl="0" eaLnBrk="1" latinLnBrk="0" hangingPunct="1">
              <a:lnSpc>
                <a:spcPct val="90000"/>
              </a:lnSpc>
              <a:spcBef>
                <a:spcPts val="0"/>
              </a:spcBef>
              <a:buClr>
                <a:schemeClr val="accent1"/>
              </a:buClr>
              <a:buFont typeface="Arial"/>
              <a:buNone/>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0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1000"/>
              </a:spcBef>
              <a:defRPr/>
            </a:pPr>
            <a:r>
              <a:rPr lang="en-US"/>
              <a:t>Section Breaker Title</a:t>
            </a:r>
            <a:br>
              <a:rPr lang="en-US"/>
            </a:br>
            <a:r>
              <a:rPr lang="en-US"/>
              <a:t>Lorem Ipsum Dolor</a:t>
            </a:r>
          </a:p>
          <a:p>
            <a:pPr>
              <a:lnSpc>
                <a:spcPct val="110000"/>
              </a:lnSpc>
              <a:spcBef>
                <a:spcPts val="1000"/>
              </a:spcBef>
              <a:defRPr/>
            </a:pPr>
            <a:endParaRPr lang="en-US"/>
          </a:p>
          <a:p>
            <a:pPr>
              <a:lnSpc>
                <a:spcPct val="110000"/>
              </a:lnSpc>
              <a:spcBef>
                <a:spcPts val="1000"/>
              </a:spcBef>
              <a:defRPr/>
            </a:pPr>
            <a:endParaRPr lang="en-US"/>
          </a:p>
          <a:p>
            <a:pPr>
              <a:lnSpc>
                <a:spcPct val="110000"/>
              </a:lnSpc>
              <a:spcBef>
                <a:spcPts val="1000"/>
              </a:spcBef>
              <a:defRPr/>
            </a:pPr>
            <a:endParaRPr lang="en-US"/>
          </a:p>
          <a:p>
            <a:pPr>
              <a:lnSpc>
                <a:spcPct val="110000"/>
              </a:lnSpc>
              <a:spcBef>
                <a:spcPts val="1000"/>
              </a:spcBef>
              <a:defRPr/>
            </a:pPr>
            <a:endParaRPr lang="en-US"/>
          </a:p>
        </p:txBody>
      </p:sp>
      <p:sp>
        <p:nvSpPr>
          <p:cNvPr id="8" name="Text Placeholder 26">
            <a:extLst>
              <a:ext uri="{FF2B5EF4-FFF2-40B4-BE49-F238E27FC236}">
                <a16:creationId xmlns:a16="http://schemas.microsoft.com/office/drawing/2014/main" id="{CB01B1A8-B5B6-7746-95CD-78D06BBB4919}"/>
              </a:ext>
            </a:extLst>
          </p:cNvPr>
          <p:cNvSpPr txBox="1">
            <a:spLocks/>
          </p:cNvSpPr>
          <p:nvPr/>
        </p:nvSpPr>
        <p:spPr>
          <a:xfrm>
            <a:off x="6592822" y="2851316"/>
            <a:ext cx="4548186" cy="1218515"/>
          </a:xfrm>
          <a:prstGeom prst="rect">
            <a:avLst/>
          </a:prstGeom>
        </p:spPr>
        <p:txBody>
          <a:bodyPr>
            <a:normAutofit/>
          </a:bodyPr>
          <a:lstStyle>
            <a:lvl1pPr marL="0" indent="0" algn="l" defTabSz="914400" rtl="0" eaLnBrk="1" latinLnBrk="0" hangingPunct="1">
              <a:lnSpc>
                <a:spcPct val="110000"/>
              </a:lnSpc>
              <a:spcBef>
                <a:spcPts val="1000"/>
              </a:spcBef>
              <a:buClr>
                <a:schemeClr val="accent1"/>
              </a:buClr>
              <a:buFont typeface="Arial"/>
              <a:buNone/>
              <a:defRPr sz="1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0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a:t>SUBTITLE</a:t>
            </a:r>
          </a:p>
        </p:txBody>
      </p:sp>
      <p:pic>
        <p:nvPicPr>
          <p:cNvPr id="4" name="Picture 3" descr="A person sitting on a chair looking at a phone&#10;&#10;AI-generated content may be incorrect.">
            <a:extLst>
              <a:ext uri="{FF2B5EF4-FFF2-40B4-BE49-F238E27FC236}">
                <a16:creationId xmlns:a16="http://schemas.microsoft.com/office/drawing/2014/main" id="{8C2A8BB5-4161-BA22-6164-60F0449E4B6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482056" y="1750921"/>
            <a:ext cx="3417887" cy="3419304"/>
          </a:xfrm>
          <a:prstGeom prst="rect">
            <a:avLst/>
          </a:prstGeom>
        </p:spPr>
      </p:pic>
    </p:spTree>
    <p:extLst>
      <p:ext uri="{BB962C8B-B14F-4D97-AF65-F5344CB8AC3E}">
        <p14:creationId xmlns:p14="http://schemas.microsoft.com/office/powerpoint/2010/main" val="49726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C34E58EE-A11B-32FD-B7AE-32AB931500DA}"/>
              </a:ext>
            </a:extLst>
          </p:cNvPr>
          <p:cNvPicPr>
            <a:picLocks noChangeAspect="1"/>
          </p:cNvPicPr>
          <p:nvPr/>
        </p:nvPicPr>
        <p:blipFill>
          <a:blip r:embed="rId3" cstate="print">
            <a:extLst>
              <a:ext uri="{28A0092B-C50C-407E-A947-70E740481C1C}">
                <a14:useLocalDpi xmlns:a14="http://schemas.microsoft.com/office/drawing/2010/main"/>
              </a:ext>
            </a:extLst>
          </a:blip>
          <a:srcRect b="-1"/>
          <a:stretch>
            <a:fillRect/>
          </a:stretch>
        </p:blipFill>
        <p:spPr>
          <a:xfrm>
            <a:off x="0" y="0"/>
            <a:ext cx="6898164" cy="6858000"/>
          </a:xfrm>
          <a:prstGeom prst="rect">
            <a:avLst/>
          </a:prstGeom>
        </p:spPr>
      </p:pic>
      <p:sp>
        <p:nvSpPr>
          <p:cNvPr id="2" name="Picture Placeholder 1">
            <a:extLst>
              <a:ext uri="{FF2B5EF4-FFF2-40B4-BE49-F238E27FC236}">
                <a16:creationId xmlns:a16="http://schemas.microsoft.com/office/drawing/2014/main" id="{A31F2CD7-3014-B148-1D69-260E1BD5D2F9}"/>
              </a:ext>
            </a:extLst>
          </p:cNvPr>
          <p:cNvSpPr>
            <a:spLocks noGrp="1"/>
          </p:cNvSpPr>
          <p:nvPr>
            <p:ph type="pic" sz="quarter" idx="19"/>
          </p:nvPr>
        </p:nvSpPr>
        <p:spPr>
          <a:xfrm>
            <a:off x="31195" y="0"/>
            <a:ext cx="6866969" cy="6858000"/>
          </a:xfrm>
        </p:spPr>
        <p:txBody>
          <a:bodyPr/>
          <a:lstStyle/>
          <a:p>
            <a:endParaRPr lang="en-US"/>
          </a:p>
        </p:txBody>
      </p:sp>
      <p:sp>
        <p:nvSpPr>
          <p:cNvPr id="5" name="Slide Number Placeholder 4">
            <a:extLst>
              <a:ext uri="{FF2B5EF4-FFF2-40B4-BE49-F238E27FC236}">
                <a16:creationId xmlns:a16="http://schemas.microsoft.com/office/drawing/2014/main" id="{DD943DA3-06D6-3F06-2A9A-2A38990E0EA2}"/>
              </a:ext>
            </a:extLst>
          </p:cNvPr>
          <p:cNvSpPr>
            <a:spLocks noGrp="1"/>
          </p:cNvSpPr>
          <p:nvPr>
            <p:ph type="sldNum" sz="quarter" idx="13"/>
          </p:nvPr>
        </p:nvSpPr>
        <p:spPr/>
        <p:txBody>
          <a:bodyPr/>
          <a:lstStyle/>
          <a:p>
            <a:fld id="{CA49D0EE-DE7F-324B-A84C-F36708423CDB}" type="slidenum">
              <a:rPr lang="en-US" smtClean="0"/>
              <a:pPr/>
              <a:t>18</a:t>
            </a:fld>
            <a:endParaRPr lang="en-US"/>
          </a:p>
        </p:txBody>
      </p:sp>
      <p:sp>
        <p:nvSpPr>
          <p:cNvPr id="8" name="Rectangle 7">
            <a:extLst>
              <a:ext uri="{FF2B5EF4-FFF2-40B4-BE49-F238E27FC236}">
                <a16:creationId xmlns:a16="http://schemas.microsoft.com/office/drawing/2014/main" id="{37B16D24-DA9E-FF86-726A-9D611F9D3310}"/>
              </a:ext>
            </a:extLst>
          </p:cNvPr>
          <p:cNvSpPr/>
          <p:nvPr/>
        </p:nvSpPr>
        <p:spPr>
          <a:xfrm>
            <a:off x="5649978" y="2107962"/>
            <a:ext cx="5322822" cy="26822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6">
            <a:extLst>
              <a:ext uri="{FF2B5EF4-FFF2-40B4-BE49-F238E27FC236}">
                <a16:creationId xmlns:a16="http://schemas.microsoft.com/office/drawing/2014/main" id="{76A97A92-90D7-A8F0-AF32-9016CB04BF0B}"/>
              </a:ext>
            </a:extLst>
          </p:cNvPr>
          <p:cNvSpPr txBox="1">
            <a:spLocks/>
          </p:cNvSpPr>
          <p:nvPr/>
        </p:nvSpPr>
        <p:spPr>
          <a:xfrm>
            <a:off x="6227062" y="2586405"/>
            <a:ext cx="4548186" cy="1218515"/>
          </a:xfrm>
          <a:prstGeom prst="rect">
            <a:avLst/>
          </a:prstGeom>
        </p:spPr>
        <p:txBody>
          <a:bodyPr>
            <a:normAutofit/>
          </a:bodyPr>
          <a:lstStyle>
            <a:lvl1pPr marL="0" indent="0" algn="l" defTabSz="914400" rtl="0" eaLnBrk="1" latinLnBrk="0" hangingPunct="1">
              <a:lnSpc>
                <a:spcPct val="90000"/>
              </a:lnSpc>
              <a:spcBef>
                <a:spcPts val="0"/>
              </a:spcBef>
              <a:buClr>
                <a:schemeClr val="accent1"/>
              </a:buClr>
              <a:buFont typeface="Arial"/>
              <a:buNone/>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0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0000"/>
              </a:lnSpc>
              <a:spcBef>
                <a:spcPts val="1000"/>
              </a:spcBef>
              <a:defRPr/>
            </a:pPr>
            <a:r>
              <a:rPr lang="en-US">
                <a:solidFill>
                  <a:schemeClr val="bg1"/>
                </a:solidFill>
              </a:rPr>
              <a:t>Section Breaker Title</a:t>
            </a:r>
            <a:br>
              <a:rPr lang="en-US">
                <a:solidFill>
                  <a:schemeClr val="bg1"/>
                </a:solidFill>
              </a:rPr>
            </a:br>
            <a:r>
              <a:rPr lang="en-US">
                <a:solidFill>
                  <a:schemeClr val="bg1"/>
                </a:solidFill>
              </a:rPr>
              <a:t>Lorem Ipsum Dolor</a:t>
            </a:r>
          </a:p>
          <a:p>
            <a:pPr>
              <a:lnSpc>
                <a:spcPct val="110000"/>
              </a:lnSpc>
              <a:spcBef>
                <a:spcPts val="1000"/>
              </a:spcBef>
              <a:defRPr/>
            </a:pPr>
            <a:endParaRPr lang="en-US"/>
          </a:p>
          <a:p>
            <a:pPr>
              <a:lnSpc>
                <a:spcPct val="110000"/>
              </a:lnSpc>
              <a:spcBef>
                <a:spcPts val="1000"/>
              </a:spcBef>
              <a:defRPr/>
            </a:pPr>
            <a:endParaRPr lang="en-US"/>
          </a:p>
          <a:p>
            <a:pPr>
              <a:lnSpc>
                <a:spcPct val="110000"/>
              </a:lnSpc>
              <a:spcBef>
                <a:spcPts val="1000"/>
              </a:spcBef>
              <a:defRPr/>
            </a:pPr>
            <a:endParaRPr lang="en-US"/>
          </a:p>
          <a:p>
            <a:pPr>
              <a:lnSpc>
                <a:spcPct val="110000"/>
              </a:lnSpc>
              <a:spcBef>
                <a:spcPts val="1000"/>
              </a:spcBef>
              <a:defRPr/>
            </a:pPr>
            <a:endParaRPr lang="en-US"/>
          </a:p>
        </p:txBody>
      </p:sp>
      <p:sp>
        <p:nvSpPr>
          <p:cNvPr id="10" name="Text Placeholder 26">
            <a:extLst>
              <a:ext uri="{FF2B5EF4-FFF2-40B4-BE49-F238E27FC236}">
                <a16:creationId xmlns:a16="http://schemas.microsoft.com/office/drawing/2014/main" id="{72D31F65-07C9-E765-147F-6F84EE9C0CFC}"/>
              </a:ext>
            </a:extLst>
          </p:cNvPr>
          <p:cNvSpPr txBox="1">
            <a:spLocks/>
          </p:cNvSpPr>
          <p:nvPr/>
        </p:nvSpPr>
        <p:spPr>
          <a:xfrm>
            <a:off x="6227062" y="3868066"/>
            <a:ext cx="4548186" cy="1218515"/>
          </a:xfrm>
          <a:prstGeom prst="rect">
            <a:avLst/>
          </a:prstGeom>
        </p:spPr>
        <p:txBody>
          <a:bodyPr>
            <a:normAutofit/>
          </a:bodyPr>
          <a:lstStyle>
            <a:lvl1pPr marL="0" indent="0" algn="l" defTabSz="914400" rtl="0" eaLnBrk="1" latinLnBrk="0" hangingPunct="1">
              <a:lnSpc>
                <a:spcPct val="110000"/>
              </a:lnSpc>
              <a:spcBef>
                <a:spcPts val="1000"/>
              </a:spcBef>
              <a:buClr>
                <a:schemeClr val="accent1"/>
              </a:buClr>
              <a:buFont typeface="Arial"/>
              <a:buNone/>
              <a:defRPr sz="16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chemeClr val="accent1"/>
              </a:buClr>
              <a:buFont typeface="Arial"/>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chemeClr val="accent1"/>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chemeClr val="accent1"/>
              </a:buClr>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0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a:solidFill>
                  <a:schemeClr val="bg1"/>
                </a:solidFill>
              </a:rPr>
              <a:t>SUBTITLE</a:t>
            </a:r>
          </a:p>
        </p:txBody>
      </p:sp>
      <p:sp>
        <p:nvSpPr>
          <p:cNvPr id="6" name="Footer Placeholder 5">
            <a:extLst>
              <a:ext uri="{FF2B5EF4-FFF2-40B4-BE49-F238E27FC236}">
                <a16:creationId xmlns:a16="http://schemas.microsoft.com/office/drawing/2014/main" id="{5F81BA03-22BA-5693-384B-69A5BCF527D5}"/>
              </a:ext>
            </a:extLst>
          </p:cNvPr>
          <p:cNvSpPr>
            <a:spLocks noGrp="1"/>
          </p:cNvSpPr>
          <p:nvPr>
            <p:ph type="ftr" sz="quarter" idx="3"/>
          </p:nvPr>
        </p:nvSpPr>
        <p:spPr/>
        <p:txBody>
          <a:bodyPr/>
          <a:lstStyle/>
          <a:p>
            <a:r>
              <a:rPr lang="en-US">
                <a:solidFill>
                  <a:schemeClr val="bg1"/>
                </a:solidFill>
              </a:rPr>
              <a:t>Moving Suicide Prevention Upstream </a:t>
            </a:r>
          </a:p>
        </p:txBody>
      </p:sp>
      <p:pic>
        <p:nvPicPr>
          <p:cNvPr id="3" name="Picture 2" descr="A black and white cover with blue lines&#10;&#10;AI-generated content may be incorrect.">
            <a:extLst>
              <a:ext uri="{FF2B5EF4-FFF2-40B4-BE49-F238E27FC236}">
                <a16:creationId xmlns:a16="http://schemas.microsoft.com/office/drawing/2014/main" id="{B96F737B-A1FC-34D2-18A2-04FEEF5A5F61}"/>
              </a:ext>
            </a:extLst>
          </p:cNvPr>
          <p:cNvPicPr>
            <a:picLocks noChangeAspect="1"/>
          </p:cNvPicPr>
          <p:nvPr/>
        </p:nvPicPr>
        <p:blipFill>
          <a:blip r:embed="rId4" cstate="print">
            <a:extLst>
              <a:ext uri="{28A0092B-C50C-407E-A947-70E740481C1C}">
                <a14:useLocalDpi xmlns:a14="http://schemas.microsoft.com/office/drawing/2010/main"/>
              </a:ext>
            </a:extLst>
          </a:blip>
          <a:srcRect b="-2"/>
          <a:stretch>
            <a:fillRect/>
          </a:stretch>
        </p:blipFill>
        <p:spPr>
          <a:xfrm>
            <a:off x="9421792" y="2096646"/>
            <a:ext cx="1551009" cy="2693555"/>
          </a:xfrm>
          <a:prstGeom prst="rect">
            <a:avLst/>
          </a:prstGeom>
        </p:spPr>
      </p:pic>
    </p:spTree>
    <p:extLst>
      <p:ext uri="{BB962C8B-B14F-4D97-AF65-F5344CB8AC3E}">
        <p14:creationId xmlns:p14="http://schemas.microsoft.com/office/powerpoint/2010/main" val="2258253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9FF789-A00C-4648-C682-4F833C43E2DE}"/>
              </a:ext>
            </a:extLst>
          </p:cNvPr>
          <p:cNvSpPr>
            <a:spLocks noGrp="1"/>
          </p:cNvSpPr>
          <p:nvPr>
            <p:ph type="sldNum" sz="quarter" idx="13"/>
          </p:nvPr>
        </p:nvSpPr>
        <p:spPr/>
        <p:txBody>
          <a:bodyPr/>
          <a:lstStyle/>
          <a:p>
            <a:fld id="{CA49D0EE-DE7F-324B-A84C-F36708423CDB}" type="slidenum">
              <a:rPr lang="en-US" smtClean="0"/>
              <a:pPr/>
              <a:t>19</a:t>
            </a:fld>
            <a:endParaRPr lang="en-US"/>
          </a:p>
        </p:txBody>
      </p:sp>
      <p:sp>
        <p:nvSpPr>
          <p:cNvPr id="5" name="Content Placeholder 4">
            <a:extLst>
              <a:ext uri="{FF2B5EF4-FFF2-40B4-BE49-F238E27FC236}">
                <a16:creationId xmlns:a16="http://schemas.microsoft.com/office/drawing/2014/main" id="{31599E15-C1D9-07BD-D66C-DCF34EAADC24}"/>
              </a:ext>
            </a:extLst>
          </p:cNvPr>
          <p:cNvSpPr>
            <a:spLocks noGrp="1"/>
          </p:cNvSpPr>
          <p:nvPr>
            <p:ph idx="1"/>
          </p:nvPr>
        </p:nvSpPr>
        <p:spPr/>
        <p:txBody>
          <a:body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a:t>
            </a:r>
          </a:p>
          <a:p>
            <a:pPr>
              <a:lnSpc>
                <a:spcPct val="107000"/>
              </a:lnSpc>
              <a:spcBef>
                <a:spcPts val="0"/>
              </a:spcBef>
              <a:spcAft>
                <a:spcPts val="800"/>
              </a:spcAft>
              <a:buClr>
                <a:schemeClr val="accent1"/>
              </a:buClr>
            </a:pPr>
            <a:r>
              <a:rPr lang="en-US" sz="1800" b="0" i="0">
                <a:solidFill>
                  <a:srgbClr val="212529"/>
                </a:solidFill>
                <a:effectLst/>
              </a:rPr>
              <a:t>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quia At </a:t>
            </a:r>
            <a:r>
              <a:rPr lang="en-US" sz="1800" b="0" i="0" err="1">
                <a:solidFill>
                  <a:srgbClr val="212529"/>
                </a:solidFill>
                <a:effectLst/>
              </a:rPr>
              <a:t>consequuntur</a:t>
            </a:r>
            <a:r>
              <a:rPr lang="en-US" sz="1800" b="0" i="0">
                <a:solidFill>
                  <a:srgbClr val="212529"/>
                </a:solidFill>
                <a:effectLst/>
              </a:rPr>
              <a:t> quia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a:p>
            <a:pPr>
              <a:lnSpc>
                <a:spcPct val="107000"/>
              </a:lnSpc>
              <a:spcBef>
                <a:spcPts val="0"/>
              </a:spcBef>
              <a:spcAft>
                <a:spcPts val="800"/>
              </a:spcAft>
              <a:buClr>
                <a:schemeClr val="accent1"/>
              </a:buClr>
            </a:pPr>
            <a:r>
              <a:rPr lang="en-US" sz="1800" b="0" i="0">
                <a:solidFill>
                  <a:srgbClr val="212529"/>
                </a:solidFill>
                <a:effectLst/>
              </a:rPr>
              <a:t>Rem </a:t>
            </a:r>
            <a:r>
              <a:rPr lang="en-US" sz="1800" b="0" i="0" err="1">
                <a:solidFill>
                  <a:srgbClr val="212529"/>
                </a:solidFill>
                <a:effectLst/>
              </a:rPr>
              <a:t>unde</a:t>
            </a:r>
            <a:r>
              <a:rPr lang="en-US" sz="1800" b="0" i="0">
                <a:solidFill>
                  <a:srgbClr val="212529"/>
                </a:solidFill>
                <a:effectLst/>
              </a:rPr>
              <a:t> quia et dolore </a:t>
            </a:r>
            <a:r>
              <a:rPr lang="en-US" sz="1800" b="0" i="0" err="1">
                <a:solidFill>
                  <a:srgbClr val="212529"/>
                </a:solidFill>
                <a:effectLst/>
              </a:rPr>
              <a:t>optio</a:t>
            </a:r>
            <a:r>
              <a:rPr lang="en-US" sz="1800" b="0" i="0">
                <a:solidFill>
                  <a:srgbClr val="212529"/>
                </a:solidFill>
                <a:effectLst/>
              </a:rPr>
              <a:t> hic </a:t>
            </a:r>
            <a:r>
              <a:rPr lang="en-US" sz="1800" b="0" i="0" err="1">
                <a:solidFill>
                  <a:srgbClr val="212529"/>
                </a:solidFill>
                <a:effectLst/>
              </a:rPr>
              <a:t>tenetur</a:t>
            </a:r>
            <a:r>
              <a:rPr lang="en-US" sz="1800" b="0" i="0">
                <a:solidFill>
                  <a:srgbClr val="212529"/>
                </a:solidFill>
                <a:effectLst/>
              </a:rPr>
              <a:t> alias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veritatis</a:t>
            </a:r>
            <a:r>
              <a:rPr lang="en-US" sz="1800" b="0" i="0">
                <a:solidFill>
                  <a:srgbClr val="212529"/>
                </a:solidFill>
                <a:effectLst/>
              </a:rPr>
              <a:t> </a:t>
            </a:r>
            <a:r>
              <a:rPr lang="en-US" sz="1800" b="0" i="0" err="1">
                <a:solidFill>
                  <a:srgbClr val="212529"/>
                </a:solidFill>
                <a:effectLst/>
              </a:rPr>
              <a:t>eum</a:t>
            </a:r>
            <a:r>
              <a:rPr lang="en-US" sz="1800" b="0" i="0">
                <a:solidFill>
                  <a:srgbClr val="212529"/>
                </a:solidFill>
                <a:effectLst/>
              </a:rPr>
              <a:t> </a:t>
            </a:r>
            <a:r>
              <a:rPr lang="en-US" sz="1800" b="0" i="0" err="1">
                <a:solidFill>
                  <a:srgbClr val="212529"/>
                </a:solidFill>
                <a:effectLst/>
              </a:rPr>
              <a:t>omnis</a:t>
            </a:r>
            <a:r>
              <a:rPr lang="en-US" sz="1800" b="0" i="0">
                <a:solidFill>
                  <a:srgbClr val="212529"/>
                </a:solidFill>
                <a:effectLst/>
              </a:rPr>
              <a:t> </a:t>
            </a:r>
            <a:r>
              <a:rPr lang="en-US" sz="1800" b="0" i="0" err="1">
                <a:solidFill>
                  <a:srgbClr val="212529"/>
                </a:solidFill>
                <a:effectLst/>
              </a:rPr>
              <a:t>velit</a:t>
            </a:r>
            <a:r>
              <a:rPr lang="en-US" sz="1800" b="0" i="0">
                <a:solidFill>
                  <a:srgbClr val="212529"/>
                </a:solidFill>
                <a:effectLst/>
              </a:rPr>
              <a:t> sed </a:t>
            </a:r>
            <a:r>
              <a:rPr lang="en-US" sz="1800" b="0" i="0" err="1">
                <a:solidFill>
                  <a:srgbClr val="212529"/>
                </a:solidFill>
                <a:effectLst/>
              </a:rPr>
              <a:t>accusantium</a:t>
            </a:r>
            <a:r>
              <a:rPr lang="en-US" sz="1800" b="0" i="0">
                <a:solidFill>
                  <a:srgbClr val="212529"/>
                </a:solidFill>
                <a:effectLst/>
              </a:rPr>
              <a:t> quasi et </a:t>
            </a:r>
            <a:r>
              <a:rPr lang="en-US" sz="1800" b="0" i="0" err="1">
                <a:solidFill>
                  <a:srgbClr val="212529"/>
                </a:solidFill>
                <a:effectLst/>
              </a:rPr>
              <a:t>excepturi</a:t>
            </a:r>
            <a:r>
              <a:rPr lang="en-US" sz="1800" b="0" i="0">
                <a:solidFill>
                  <a:srgbClr val="212529"/>
                </a:solidFill>
                <a:effectLst/>
              </a:rPr>
              <a:t> </a:t>
            </a:r>
            <a:r>
              <a:rPr lang="en-US" sz="1800" b="0" i="0" err="1">
                <a:solidFill>
                  <a:srgbClr val="212529"/>
                </a:solidFill>
                <a:effectLst/>
              </a:rPr>
              <a:t>reprehenderit</a:t>
            </a:r>
            <a:r>
              <a:rPr lang="en-US" sz="1800" b="0" i="0">
                <a:solidFill>
                  <a:srgbClr val="212529"/>
                </a:solidFill>
                <a:effectLst/>
              </a:rPr>
              <a:t>.</a:t>
            </a:r>
            <a:endParaRPr lang="en-US" sz="1800"/>
          </a:p>
          <a:p>
            <a:endParaRPr lang="en-US"/>
          </a:p>
        </p:txBody>
      </p:sp>
      <p:sp>
        <p:nvSpPr>
          <p:cNvPr id="6" name="Title 1">
            <a:extLst>
              <a:ext uri="{FF2B5EF4-FFF2-40B4-BE49-F238E27FC236}">
                <a16:creationId xmlns:a16="http://schemas.microsoft.com/office/drawing/2014/main" id="{634E8A4B-7D5C-5273-BEC0-F799D04E5254}"/>
              </a:ext>
            </a:extLst>
          </p:cNvPr>
          <p:cNvSpPr txBox="1">
            <a:spLocks/>
          </p:cNvSpPr>
          <p:nvPr/>
        </p:nvSpPr>
        <p:spPr>
          <a:xfrm>
            <a:off x="609600" y="575890"/>
            <a:ext cx="10972800" cy="1170432"/>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t>Place Title Here</a:t>
            </a:r>
          </a:p>
        </p:txBody>
      </p:sp>
      <p:sp>
        <p:nvSpPr>
          <p:cNvPr id="4" name="Footer Placeholder 3">
            <a:extLst>
              <a:ext uri="{FF2B5EF4-FFF2-40B4-BE49-F238E27FC236}">
                <a16:creationId xmlns:a16="http://schemas.microsoft.com/office/drawing/2014/main" id="{14DA1FD6-4A30-1638-204C-FDC44E812694}"/>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956200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C5DCBE-9EA7-511D-249F-68803E12082A}"/>
              </a:ext>
            </a:extLst>
          </p:cNvPr>
          <p:cNvSpPr txBox="1">
            <a:spLocks/>
          </p:cNvSpPr>
          <p:nvPr/>
        </p:nvSpPr>
        <p:spPr>
          <a:xfrm>
            <a:off x="593023" y="2944368"/>
            <a:ext cx="5502977" cy="969265"/>
          </a:xfrm>
          <a:prstGeom prst="rect">
            <a:avLst/>
          </a:prstGeom>
          <a:noFill/>
        </p:spPr>
        <p:txBody>
          <a:bodyPr anchor="t" anchorCtr="0">
            <a:noAutofit/>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3000" b="0">
                <a:solidFill>
                  <a:schemeClr val="bg1"/>
                </a:solidFill>
                <a:latin typeface="Arial" panose="020B0604020202020204" pitchFamily="34" charset="0"/>
                <a:cs typeface="Arial" panose="020B0604020202020204" pitchFamily="34" charset="0"/>
              </a:rPr>
              <a:t>Place Title of Presentation Here Lorem Ipsum</a:t>
            </a:r>
            <a:br>
              <a:rPr lang="en-US" sz="3700">
                <a:solidFill>
                  <a:schemeClr val="tx2"/>
                </a:solidFill>
                <a:latin typeface="Arial" panose="020B0604020202020204" pitchFamily="34" charset="0"/>
                <a:cs typeface="Arial" panose="020B0604020202020204" pitchFamily="34" charset="0"/>
              </a:rPr>
            </a:br>
            <a:br>
              <a:rPr lang="en-US">
                <a:solidFill>
                  <a:schemeClr val="tx2"/>
                </a:solidFill>
                <a:latin typeface="Arial" panose="020B0604020202020204" pitchFamily="34" charset="0"/>
                <a:cs typeface="Arial" panose="020B0604020202020204" pitchFamily="34" charset="0"/>
              </a:rPr>
            </a:br>
            <a:br>
              <a:rPr lang="en-US">
                <a:solidFill>
                  <a:schemeClr val="tx2"/>
                </a:solidFill>
                <a:latin typeface="Arial" panose="020B0604020202020204" pitchFamily="34" charset="0"/>
                <a:cs typeface="Arial" panose="020B0604020202020204" pitchFamily="34" charset="0"/>
              </a:rPr>
            </a:br>
            <a:endParaRPr lang="en-US" sz="28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AA7B598-981A-F9E6-D77A-2D06153BA7D3}"/>
              </a:ext>
            </a:extLst>
          </p:cNvPr>
          <p:cNvSpPr txBox="1"/>
          <p:nvPr/>
        </p:nvSpPr>
        <p:spPr>
          <a:xfrm>
            <a:off x="657680" y="5555870"/>
            <a:ext cx="6096000" cy="646331"/>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Presenter Name</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Presenter Title</a:t>
            </a:r>
            <a:endParaRPr lang="en-US">
              <a:solidFill>
                <a:schemeClr val="bg1"/>
              </a:solidFill>
            </a:endParaRPr>
          </a:p>
        </p:txBody>
      </p:sp>
      <p:pic>
        <p:nvPicPr>
          <p:cNvPr id="21" name="Picture 20" descr="A black and white cover with blue lines&#10;&#10;AI-generated content may be incorrect.">
            <a:extLst>
              <a:ext uri="{FF2B5EF4-FFF2-40B4-BE49-F238E27FC236}">
                <a16:creationId xmlns:a16="http://schemas.microsoft.com/office/drawing/2014/main" id="{EDBEA7E1-AB12-7FE7-5BD1-D1E4B3EDE15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557753" y="5"/>
            <a:ext cx="4108902" cy="6857995"/>
          </a:xfrm>
          <a:prstGeom prst="rect">
            <a:avLst/>
          </a:prstGeom>
        </p:spPr>
      </p:pic>
    </p:spTree>
    <p:extLst>
      <p:ext uri="{BB962C8B-B14F-4D97-AF65-F5344CB8AC3E}">
        <p14:creationId xmlns:p14="http://schemas.microsoft.com/office/powerpoint/2010/main" val="2594871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08A099-E35E-BE5F-C448-A5109D928817}"/>
              </a:ext>
            </a:extLst>
          </p:cNvPr>
          <p:cNvSpPr>
            <a:spLocks noGrp="1"/>
          </p:cNvSpPr>
          <p:nvPr>
            <p:ph type="sldNum" sz="quarter" idx="13"/>
          </p:nvPr>
        </p:nvSpPr>
        <p:spPr/>
        <p:txBody>
          <a:bodyPr/>
          <a:lstStyle/>
          <a:p>
            <a:fld id="{CA49D0EE-DE7F-324B-A84C-F36708423CDB}" type="slidenum">
              <a:rPr lang="en-US" smtClean="0"/>
              <a:pPr/>
              <a:t>20</a:t>
            </a:fld>
            <a:endParaRPr lang="en-US"/>
          </a:p>
        </p:txBody>
      </p:sp>
      <p:sp>
        <p:nvSpPr>
          <p:cNvPr id="12" name="Content Placeholder 1">
            <a:extLst>
              <a:ext uri="{FF2B5EF4-FFF2-40B4-BE49-F238E27FC236}">
                <a16:creationId xmlns:a16="http://schemas.microsoft.com/office/drawing/2014/main" id="{2ED6D17A-9AD1-856D-884C-407C3361B3BF}"/>
              </a:ext>
            </a:extLst>
          </p:cNvPr>
          <p:cNvSpPr txBox="1">
            <a:spLocks/>
          </p:cNvSpPr>
          <p:nvPr/>
        </p:nvSpPr>
        <p:spPr>
          <a:xfrm>
            <a:off x="612776" y="2906973"/>
            <a:ext cx="5160228" cy="3187673"/>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a:t>
            </a:r>
          </a:p>
          <a:p>
            <a:pPr>
              <a:lnSpc>
                <a:spcPct val="107000"/>
              </a:lnSpc>
              <a:spcBef>
                <a:spcPts val="0"/>
              </a:spcBef>
              <a:spcAft>
                <a:spcPts val="800"/>
              </a:spcAft>
              <a:buClr>
                <a:schemeClr val="accent1"/>
              </a:buClr>
            </a:pPr>
            <a:r>
              <a:rPr lang="en-US" sz="1800" b="0" i="0">
                <a:solidFill>
                  <a:srgbClr val="212529"/>
                </a:solidFill>
                <a:effectLst/>
              </a:rPr>
              <a:t>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quia At </a:t>
            </a:r>
            <a:r>
              <a:rPr lang="en-US" sz="1800" b="0" i="0" err="1">
                <a:solidFill>
                  <a:srgbClr val="212529"/>
                </a:solidFill>
                <a:effectLst/>
              </a:rPr>
              <a:t>consequuntur</a:t>
            </a:r>
            <a:r>
              <a:rPr lang="en-US" sz="1800" b="0" i="0">
                <a:solidFill>
                  <a:srgbClr val="212529"/>
                </a:solidFill>
                <a:effectLst/>
              </a:rPr>
              <a:t> quia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p:txBody>
      </p:sp>
      <p:sp>
        <p:nvSpPr>
          <p:cNvPr id="13" name="Title 1">
            <a:extLst>
              <a:ext uri="{FF2B5EF4-FFF2-40B4-BE49-F238E27FC236}">
                <a16:creationId xmlns:a16="http://schemas.microsoft.com/office/drawing/2014/main" id="{5B3BA7F9-2BC9-E4F4-45F4-0ABAAAFB04CC}"/>
              </a:ext>
            </a:extLst>
          </p:cNvPr>
          <p:cNvSpPr txBox="1">
            <a:spLocks/>
          </p:cNvSpPr>
          <p:nvPr/>
        </p:nvSpPr>
        <p:spPr>
          <a:xfrm>
            <a:off x="609600" y="575890"/>
            <a:ext cx="10972800" cy="1170432"/>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t>Place Title Here</a:t>
            </a:r>
          </a:p>
        </p:txBody>
      </p:sp>
      <p:sp>
        <p:nvSpPr>
          <p:cNvPr id="14" name="Content Placeholder 1">
            <a:extLst>
              <a:ext uri="{FF2B5EF4-FFF2-40B4-BE49-F238E27FC236}">
                <a16:creationId xmlns:a16="http://schemas.microsoft.com/office/drawing/2014/main" id="{80EB3D1B-599E-AD38-5175-FFDF4EE89814}"/>
              </a:ext>
            </a:extLst>
          </p:cNvPr>
          <p:cNvSpPr txBox="1">
            <a:spLocks/>
          </p:cNvSpPr>
          <p:nvPr/>
        </p:nvSpPr>
        <p:spPr>
          <a:xfrm>
            <a:off x="6096001" y="2906973"/>
            <a:ext cx="5160228" cy="3187673"/>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7000"/>
              </a:lnSpc>
              <a:spcBef>
                <a:spcPts val="0"/>
              </a:spcBef>
              <a:spcAft>
                <a:spcPts val="800"/>
              </a:spcAft>
              <a:buClr>
                <a:schemeClr val="accent1"/>
              </a:buClr>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a:t>
            </a:r>
          </a:p>
          <a:p>
            <a:pPr>
              <a:lnSpc>
                <a:spcPct val="107000"/>
              </a:lnSpc>
              <a:spcBef>
                <a:spcPts val="0"/>
              </a:spcBef>
              <a:spcAft>
                <a:spcPts val="800"/>
              </a:spcAft>
              <a:buClr>
                <a:schemeClr val="accent1"/>
              </a:buClr>
            </a:pPr>
            <a:r>
              <a:rPr lang="en-US" sz="1800" b="0" i="0">
                <a:solidFill>
                  <a:srgbClr val="212529"/>
                </a:solidFill>
                <a:effectLst/>
              </a:rPr>
              <a:t>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quia</a:t>
            </a:r>
            <a:r>
              <a:rPr lang="en-US" sz="1800" b="0" i="0">
                <a:solidFill>
                  <a:srgbClr val="212529"/>
                </a:solidFill>
                <a:effectLst/>
              </a:rPr>
              <a:t>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p:txBody>
      </p:sp>
      <p:sp>
        <p:nvSpPr>
          <p:cNvPr id="15" name="Content Placeholder 1">
            <a:extLst>
              <a:ext uri="{FF2B5EF4-FFF2-40B4-BE49-F238E27FC236}">
                <a16:creationId xmlns:a16="http://schemas.microsoft.com/office/drawing/2014/main" id="{F2D41E39-3EE5-7A9E-461D-4AF619EE9EFF}"/>
              </a:ext>
            </a:extLst>
          </p:cNvPr>
          <p:cNvSpPr txBox="1">
            <a:spLocks/>
          </p:cNvSpPr>
          <p:nvPr/>
        </p:nvSpPr>
        <p:spPr>
          <a:xfrm>
            <a:off x="609600" y="1835164"/>
            <a:ext cx="8548048" cy="694572"/>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800"/>
              </a:spcAft>
              <a:buClr>
                <a:schemeClr val="accent1"/>
              </a:buClr>
              <a:buNone/>
            </a:pPr>
            <a:r>
              <a:rPr lang="en-US" sz="1800" b="1" i="0">
                <a:solidFill>
                  <a:srgbClr val="212529"/>
                </a:solidFill>
                <a:effectLst/>
              </a:rPr>
              <a:t>Lorem ipsum dolor sit </a:t>
            </a:r>
            <a:r>
              <a:rPr lang="en-US" sz="1800" b="1" i="0" err="1">
                <a:solidFill>
                  <a:srgbClr val="212529"/>
                </a:solidFill>
                <a:effectLst/>
              </a:rPr>
              <a:t>amet</a:t>
            </a:r>
            <a:r>
              <a:rPr lang="en-US" sz="1800" b="1" i="0">
                <a:solidFill>
                  <a:srgbClr val="212529"/>
                </a:solidFill>
                <a:effectLst/>
              </a:rPr>
              <a:t> cum </a:t>
            </a:r>
            <a:r>
              <a:rPr lang="en-US" sz="1800" b="1" i="0" err="1">
                <a:solidFill>
                  <a:srgbClr val="212529"/>
                </a:solidFill>
                <a:effectLst/>
              </a:rPr>
              <a:t>placeat</a:t>
            </a:r>
            <a:r>
              <a:rPr lang="en-US" sz="1800" b="1" i="0">
                <a:solidFill>
                  <a:srgbClr val="212529"/>
                </a:solidFill>
                <a:effectLst/>
              </a:rPr>
              <a:t> </a:t>
            </a:r>
            <a:r>
              <a:rPr lang="en-US" sz="1800" b="1" i="0" err="1">
                <a:solidFill>
                  <a:srgbClr val="212529"/>
                </a:solidFill>
                <a:effectLst/>
              </a:rPr>
              <a:t>incidunt</a:t>
            </a:r>
            <a:r>
              <a:rPr lang="en-US" sz="1800" b="1" i="0">
                <a:solidFill>
                  <a:srgbClr val="212529"/>
                </a:solidFill>
                <a:effectLst/>
              </a:rPr>
              <a:t> </a:t>
            </a:r>
            <a:r>
              <a:rPr lang="en-US" sz="1800" b="1" i="0" err="1">
                <a:solidFill>
                  <a:srgbClr val="212529"/>
                </a:solidFill>
                <a:effectLst/>
              </a:rPr>
              <a:t>est</a:t>
            </a:r>
            <a:r>
              <a:rPr lang="en-US" sz="1800" b="1" i="0">
                <a:solidFill>
                  <a:srgbClr val="212529"/>
                </a:solidFill>
                <a:effectLst/>
              </a:rPr>
              <a:t> </a:t>
            </a:r>
            <a:r>
              <a:rPr lang="en-US" sz="1800" b="1" i="0" err="1">
                <a:solidFill>
                  <a:srgbClr val="212529"/>
                </a:solidFill>
                <a:effectLst/>
              </a:rPr>
              <a:t>unde</a:t>
            </a:r>
            <a:r>
              <a:rPr lang="en-US" sz="1800" b="1" i="0">
                <a:solidFill>
                  <a:srgbClr val="212529"/>
                </a:solidFill>
                <a:effectLst/>
              </a:rPr>
              <a:t> </a:t>
            </a:r>
            <a:r>
              <a:rPr lang="en-US" sz="1800" b="1" i="0" err="1">
                <a:solidFill>
                  <a:srgbClr val="212529"/>
                </a:solidFill>
                <a:effectLst/>
              </a:rPr>
              <a:t>soluta</a:t>
            </a:r>
            <a:r>
              <a:rPr lang="en-US" sz="1800" b="1" i="0">
                <a:solidFill>
                  <a:srgbClr val="212529"/>
                </a:solidFill>
                <a:effectLst/>
              </a:rPr>
              <a:t> at dolor</a:t>
            </a:r>
            <a:br>
              <a:rPr lang="en-US" sz="1800" b="1" i="0">
                <a:solidFill>
                  <a:srgbClr val="212529"/>
                </a:solidFill>
                <a:effectLst/>
              </a:rPr>
            </a:br>
            <a:r>
              <a:rPr lang="en-US" sz="1800" b="1" i="0">
                <a:solidFill>
                  <a:srgbClr val="212529"/>
                </a:solidFill>
                <a:effectLst/>
              </a:rPr>
              <a:t>um </a:t>
            </a:r>
            <a:r>
              <a:rPr lang="en-US" sz="1800" b="1" i="0" err="1">
                <a:solidFill>
                  <a:srgbClr val="212529"/>
                </a:solidFill>
                <a:effectLst/>
              </a:rPr>
              <a:t>internos</a:t>
            </a:r>
            <a:r>
              <a:rPr lang="en-US" sz="1800" b="1" i="0">
                <a:solidFill>
                  <a:srgbClr val="212529"/>
                </a:solidFill>
                <a:effectLst/>
              </a:rPr>
              <a:t> quo </a:t>
            </a:r>
            <a:r>
              <a:rPr lang="en-US" sz="1800" b="1" i="0" err="1">
                <a:solidFill>
                  <a:srgbClr val="212529"/>
                </a:solidFill>
                <a:effectLst/>
              </a:rPr>
              <a:t>corrupti</a:t>
            </a:r>
            <a:r>
              <a:rPr lang="en-US" sz="1800" b="1" i="0">
                <a:solidFill>
                  <a:srgbClr val="212529"/>
                </a:solidFill>
                <a:effectLst/>
              </a:rPr>
              <a:t> provident. Sit </a:t>
            </a:r>
            <a:r>
              <a:rPr lang="en-US" sz="1800" b="1" i="0" err="1">
                <a:solidFill>
                  <a:srgbClr val="212529"/>
                </a:solidFill>
                <a:effectLst/>
              </a:rPr>
              <a:t>natus</a:t>
            </a:r>
            <a:r>
              <a:rPr lang="en-US" sz="1800" b="1" i="0">
                <a:solidFill>
                  <a:srgbClr val="212529"/>
                </a:solidFill>
                <a:effectLst/>
              </a:rPr>
              <a:t> </a:t>
            </a:r>
            <a:r>
              <a:rPr lang="en-US" sz="1800" b="1" i="0" err="1">
                <a:solidFill>
                  <a:srgbClr val="212529"/>
                </a:solidFill>
                <a:effectLst/>
              </a:rPr>
              <a:t>eligendi</a:t>
            </a:r>
            <a:r>
              <a:rPr lang="en-US" sz="1800" b="1" i="0">
                <a:solidFill>
                  <a:srgbClr val="212529"/>
                </a:solidFill>
                <a:effectLst/>
              </a:rPr>
              <a:t> qui </a:t>
            </a:r>
            <a:r>
              <a:rPr lang="en-US" sz="1800" b="1" i="0" err="1">
                <a:solidFill>
                  <a:srgbClr val="212529"/>
                </a:solidFill>
                <a:effectLst/>
              </a:rPr>
              <a:t>magni</a:t>
            </a:r>
            <a:r>
              <a:rPr lang="en-US" sz="1800" b="1" i="0">
                <a:solidFill>
                  <a:srgbClr val="212529"/>
                </a:solidFill>
                <a:effectLst/>
              </a:rPr>
              <a:t> qui:</a:t>
            </a:r>
            <a:endParaRPr lang="en-US" sz="1800" b="1" kern="100">
              <a:ea typeface="Calibri" panose="020F0502020204030204" pitchFamily="34" charset="0"/>
            </a:endParaRPr>
          </a:p>
        </p:txBody>
      </p:sp>
      <p:sp>
        <p:nvSpPr>
          <p:cNvPr id="2" name="Footer Placeholder 3">
            <a:extLst>
              <a:ext uri="{FF2B5EF4-FFF2-40B4-BE49-F238E27FC236}">
                <a16:creationId xmlns:a16="http://schemas.microsoft.com/office/drawing/2014/main" id="{6967E1AC-EFBF-11AB-686A-BEC13D21504A}"/>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290823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A9231A-78A7-BC7F-0CC4-4B36C54B3A2C}"/>
              </a:ext>
            </a:extLst>
          </p:cNvPr>
          <p:cNvSpPr>
            <a:spLocks noGrp="1"/>
          </p:cNvSpPr>
          <p:nvPr>
            <p:ph type="sldNum" sz="quarter" idx="13"/>
          </p:nvPr>
        </p:nvSpPr>
        <p:spPr/>
        <p:txBody>
          <a:bodyPr/>
          <a:lstStyle/>
          <a:p>
            <a:fld id="{CA49D0EE-DE7F-324B-A84C-F36708423CDB}" type="slidenum">
              <a:rPr lang="en-US" smtClean="0"/>
              <a:pPr/>
              <a:t>21</a:t>
            </a:fld>
            <a:endParaRPr lang="en-US"/>
          </a:p>
        </p:txBody>
      </p:sp>
      <p:sp>
        <p:nvSpPr>
          <p:cNvPr id="4" name="Title 1">
            <a:extLst>
              <a:ext uri="{FF2B5EF4-FFF2-40B4-BE49-F238E27FC236}">
                <a16:creationId xmlns:a16="http://schemas.microsoft.com/office/drawing/2014/main" id="{4BA3D770-086C-617A-44BB-C4995AAB8636}"/>
              </a:ext>
            </a:extLst>
          </p:cNvPr>
          <p:cNvSpPr txBox="1">
            <a:spLocks/>
          </p:cNvSpPr>
          <p:nvPr/>
        </p:nvSpPr>
        <p:spPr>
          <a:xfrm>
            <a:off x="609600" y="575890"/>
            <a:ext cx="10972800" cy="1170432"/>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t>Disclaimer</a:t>
            </a:r>
          </a:p>
        </p:txBody>
      </p:sp>
      <p:sp>
        <p:nvSpPr>
          <p:cNvPr id="5" name="Content Placeholder 1">
            <a:extLst>
              <a:ext uri="{FF2B5EF4-FFF2-40B4-BE49-F238E27FC236}">
                <a16:creationId xmlns:a16="http://schemas.microsoft.com/office/drawing/2014/main" id="{915F20DC-1616-E892-9486-06D374E7262D}"/>
              </a:ext>
            </a:extLst>
          </p:cNvPr>
          <p:cNvSpPr txBox="1">
            <a:spLocks/>
          </p:cNvSpPr>
          <p:nvPr/>
        </p:nvSpPr>
        <p:spPr>
          <a:xfrm>
            <a:off x="612775" y="1569655"/>
            <a:ext cx="7077329" cy="4470400"/>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US" sz="1800" b="0" i="0">
                <a:solidFill>
                  <a:srgbClr val="212529"/>
                </a:solidFill>
                <a:effectLst/>
              </a:rPr>
              <a:t>Lorem ipsum dolor sit </a:t>
            </a:r>
            <a:r>
              <a:rPr lang="en-US" sz="1800" b="0" i="0" err="1">
                <a:solidFill>
                  <a:srgbClr val="212529"/>
                </a:solidFill>
                <a:effectLst/>
              </a:rPr>
              <a:t>amet</a:t>
            </a:r>
            <a:r>
              <a:rPr lang="en-US" sz="1800" b="0" i="0">
                <a:solidFill>
                  <a:srgbClr val="212529"/>
                </a:solidFill>
                <a:effectLst/>
              </a:rPr>
              <a:t>. Cum </a:t>
            </a:r>
            <a:r>
              <a:rPr lang="en-US" sz="1800" b="0" i="0" err="1">
                <a:solidFill>
                  <a:srgbClr val="212529"/>
                </a:solidFill>
                <a:effectLst/>
              </a:rPr>
              <a:t>placeat</a:t>
            </a:r>
            <a:r>
              <a:rPr lang="en-US" sz="1800" b="0" i="0">
                <a:solidFill>
                  <a:srgbClr val="212529"/>
                </a:solidFill>
                <a:effectLst/>
              </a:rPr>
              <a:t> </a:t>
            </a:r>
            <a:r>
              <a:rPr lang="en-US" sz="1800" b="0" i="0" err="1">
                <a:solidFill>
                  <a:srgbClr val="212529"/>
                </a:solidFill>
                <a:effectLst/>
              </a:rPr>
              <a:t>incidunt</a:t>
            </a:r>
            <a:r>
              <a:rPr lang="en-US" sz="1800" b="0" i="0">
                <a:solidFill>
                  <a:srgbClr val="212529"/>
                </a:solidFill>
                <a:effectLst/>
              </a:rPr>
              <a:t>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unde</a:t>
            </a:r>
            <a:r>
              <a:rPr lang="en-US" sz="1800" b="0" i="0">
                <a:solidFill>
                  <a:srgbClr val="212529"/>
                </a:solidFill>
                <a:effectLst/>
              </a:rPr>
              <a:t> </a:t>
            </a:r>
            <a:r>
              <a:rPr lang="en-US" sz="1800" b="0" i="0" err="1">
                <a:solidFill>
                  <a:srgbClr val="212529"/>
                </a:solidFill>
                <a:effectLst/>
              </a:rPr>
              <a:t>soluta</a:t>
            </a:r>
            <a:r>
              <a:rPr lang="en-US" sz="1800" b="0" i="0">
                <a:solidFill>
                  <a:srgbClr val="212529"/>
                </a:solidFill>
                <a:effectLst/>
              </a:rPr>
              <a:t> At </a:t>
            </a:r>
            <a:r>
              <a:rPr lang="en-US" sz="1800" b="0" i="0" err="1">
                <a:solidFill>
                  <a:srgbClr val="212529"/>
                </a:solidFill>
                <a:effectLst/>
              </a:rPr>
              <a:t>dolorum</a:t>
            </a:r>
            <a:r>
              <a:rPr lang="en-US" sz="1800" b="0" i="0">
                <a:solidFill>
                  <a:srgbClr val="212529"/>
                </a:solidFill>
                <a:effectLst/>
              </a:rPr>
              <a:t> </a:t>
            </a:r>
            <a:r>
              <a:rPr lang="en-US" sz="1800" b="0" i="0" err="1">
                <a:solidFill>
                  <a:srgbClr val="212529"/>
                </a:solidFill>
                <a:effectLst/>
              </a:rPr>
              <a:t>internos</a:t>
            </a:r>
            <a:r>
              <a:rPr lang="en-US" sz="1800" b="0" i="0">
                <a:solidFill>
                  <a:srgbClr val="212529"/>
                </a:solidFill>
                <a:effectLst/>
              </a:rPr>
              <a:t> quo </a:t>
            </a:r>
            <a:r>
              <a:rPr lang="en-US" sz="1800" b="0" i="0" err="1">
                <a:solidFill>
                  <a:srgbClr val="212529"/>
                </a:solidFill>
                <a:effectLst/>
              </a:rPr>
              <a:t>corrupti</a:t>
            </a:r>
            <a:r>
              <a:rPr lang="en-US" sz="1800" b="0" i="0">
                <a:solidFill>
                  <a:srgbClr val="212529"/>
                </a:solidFill>
                <a:effectLst/>
              </a:rPr>
              <a:t> provident. Sit </a:t>
            </a:r>
            <a:r>
              <a:rPr lang="en-US" sz="1800" b="0" i="0" err="1">
                <a:solidFill>
                  <a:srgbClr val="212529"/>
                </a:solidFill>
                <a:effectLst/>
              </a:rPr>
              <a:t>natus</a:t>
            </a:r>
            <a:r>
              <a:rPr lang="en-US" sz="1800" b="0" i="0">
                <a:solidFill>
                  <a:srgbClr val="212529"/>
                </a:solidFill>
                <a:effectLst/>
              </a:rPr>
              <a:t> </a:t>
            </a:r>
            <a:r>
              <a:rPr lang="en-US" sz="1800" b="0" i="0" err="1">
                <a:solidFill>
                  <a:srgbClr val="212529"/>
                </a:solidFill>
                <a:effectLst/>
              </a:rPr>
              <a:t>eligendi</a:t>
            </a:r>
            <a:r>
              <a:rPr lang="en-US" sz="1800" b="0" i="0">
                <a:solidFill>
                  <a:srgbClr val="212529"/>
                </a:solidFill>
                <a:effectLst/>
              </a:rPr>
              <a:t> qui </a:t>
            </a:r>
            <a:r>
              <a:rPr lang="en-US" sz="1800" b="0" i="0" err="1">
                <a:solidFill>
                  <a:srgbClr val="212529"/>
                </a:solidFill>
                <a:effectLst/>
              </a:rPr>
              <a:t>magni</a:t>
            </a:r>
            <a:r>
              <a:rPr lang="en-US" sz="1800" b="0" i="0">
                <a:solidFill>
                  <a:srgbClr val="212529"/>
                </a:solidFill>
                <a:effectLst/>
              </a:rPr>
              <a:t> quia At </a:t>
            </a:r>
            <a:r>
              <a:rPr lang="en-US" sz="1800" b="0" i="0" err="1">
                <a:solidFill>
                  <a:srgbClr val="212529"/>
                </a:solidFill>
                <a:effectLst/>
              </a:rPr>
              <a:t>consequuntur</a:t>
            </a:r>
            <a:r>
              <a:rPr lang="en-US" sz="1800" b="0" i="0">
                <a:solidFill>
                  <a:srgbClr val="212529"/>
                </a:solidFill>
                <a:effectLst/>
              </a:rPr>
              <a:t> quia a </a:t>
            </a:r>
            <a:r>
              <a:rPr lang="en-US" sz="1800" b="0" i="0" err="1">
                <a:solidFill>
                  <a:srgbClr val="212529"/>
                </a:solidFill>
                <a:effectLst/>
              </a:rPr>
              <a:t>laborum</a:t>
            </a:r>
            <a:r>
              <a:rPr lang="en-US" sz="1800" b="0" i="0">
                <a:solidFill>
                  <a:srgbClr val="212529"/>
                </a:solidFill>
                <a:effectLst/>
              </a:rPr>
              <a:t> quasi in </a:t>
            </a:r>
            <a:r>
              <a:rPr lang="en-US" sz="1800" b="0" i="0" err="1">
                <a:solidFill>
                  <a:srgbClr val="212529"/>
                </a:solidFill>
                <a:effectLst/>
              </a:rPr>
              <a:t>neque</a:t>
            </a:r>
            <a:r>
              <a:rPr lang="en-US" sz="1800" b="0" i="0">
                <a:solidFill>
                  <a:srgbClr val="212529"/>
                </a:solidFill>
                <a:effectLst/>
              </a:rPr>
              <a:t> </a:t>
            </a:r>
            <a:r>
              <a:rPr lang="en-US" sz="1800" b="0" i="0" err="1">
                <a:solidFill>
                  <a:srgbClr val="212529"/>
                </a:solidFill>
                <a:effectLst/>
              </a:rPr>
              <a:t>quidem</a:t>
            </a:r>
            <a:r>
              <a:rPr lang="en-US" sz="1800" b="0" i="0">
                <a:solidFill>
                  <a:srgbClr val="212529"/>
                </a:solidFill>
                <a:effectLst/>
              </a:rPr>
              <a:t> et </a:t>
            </a:r>
            <a:r>
              <a:rPr lang="en-US" sz="1800" b="0" i="0" err="1">
                <a:solidFill>
                  <a:srgbClr val="212529"/>
                </a:solidFill>
                <a:effectLst/>
              </a:rPr>
              <a:t>quisquam</a:t>
            </a:r>
            <a:r>
              <a:rPr lang="en-US" sz="1800" b="0" i="0">
                <a:solidFill>
                  <a:srgbClr val="212529"/>
                </a:solidFill>
                <a:effectLst/>
              </a:rPr>
              <a:t> </a:t>
            </a:r>
            <a:r>
              <a:rPr lang="en-US" sz="1800" b="0" i="0" err="1">
                <a:solidFill>
                  <a:srgbClr val="212529"/>
                </a:solidFill>
                <a:effectLst/>
              </a:rPr>
              <a:t>sunt.</a:t>
            </a:r>
            <a:r>
              <a:rPr lang="en-US" sz="1800" kern="100" err="1">
                <a:ea typeface="Calibri" panose="020F0502020204030204" pitchFamily="34" charset="0"/>
              </a:rPr>
              <a:t>Follow</a:t>
            </a:r>
            <a:r>
              <a:rPr lang="en-US" sz="1800" kern="100">
                <a:ea typeface="Calibri" panose="020F0502020204030204" pitchFamily="34" charset="0"/>
              </a:rPr>
              <a:t> up to a mid-phase EIR focused on regional expansion and gathering evidence of impact.</a:t>
            </a:r>
          </a:p>
          <a:p>
            <a:pPr marL="0" indent="0">
              <a:lnSpc>
                <a:spcPct val="107000"/>
              </a:lnSpc>
              <a:spcBef>
                <a:spcPts val="0"/>
              </a:spcBef>
              <a:spcAft>
                <a:spcPts val="800"/>
              </a:spcAft>
              <a:buNone/>
            </a:pPr>
            <a:r>
              <a:rPr lang="en-US" sz="1800" b="0" i="0">
                <a:solidFill>
                  <a:srgbClr val="212529"/>
                </a:solidFill>
                <a:effectLst/>
              </a:rPr>
              <a:t>Rem </a:t>
            </a:r>
            <a:r>
              <a:rPr lang="en-US" sz="1800" b="0" i="0" err="1">
                <a:solidFill>
                  <a:srgbClr val="212529"/>
                </a:solidFill>
                <a:effectLst/>
              </a:rPr>
              <a:t>unde</a:t>
            </a:r>
            <a:r>
              <a:rPr lang="en-US" sz="1800" b="0" i="0">
                <a:solidFill>
                  <a:srgbClr val="212529"/>
                </a:solidFill>
                <a:effectLst/>
              </a:rPr>
              <a:t> quia et dolore </a:t>
            </a:r>
            <a:r>
              <a:rPr lang="en-US" sz="1800" b="0" i="0" err="1">
                <a:solidFill>
                  <a:srgbClr val="212529"/>
                </a:solidFill>
                <a:effectLst/>
              </a:rPr>
              <a:t>optio</a:t>
            </a:r>
            <a:r>
              <a:rPr lang="en-US" sz="1800" b="0" i="0">
                <a:solidFill>
                  <a:srgbClr val="212529"/>
                </a:solidFill>
                <a:effectLst/>
              </a:rPr>
              <a:t> hic </a:t>
            </a:r>
            <a:r>
              <a:rPr lang="en-US" sz="1800" b="0" i="0" err="1">
                <a:solidFill>
                  <a:srgbClr val="212529"/>
                </a:solidFill>
                <a:effectLst/>
              </a:rPr>
              <a:t>tenetur</a:t>
            </a:r>
            <a:r>
              <a:rPr lang="en-US" sz="1800" b="0" i="0">
                <a:solidFill>
                  <a:srgbClr val="212529"/>
                </a:solidFill>
                <a:effectLst/>
              </a:rPr>
              <a:t> alias </a:t>
            </a:r>
            <a:r>
              <a:rPr lang="en-US" sz="1800" b="0" i="0" err="1">
                <a:solidFill>
                  <a:srgbClr val="212529"/>
                </a:solidFill>
                <a:effectLst/>
              </a:rPr>
              <a:t>est</a:t>
            </a:r>
            <a:r>
              <a:rPr lang="en-US" sz="1800" b="0" i="0">
                <a:solidFill>
                  <a:srgbClr val="212529"/>
                </a:solidFill>
                <a:effectLst/>
              </a:rPr>
              <a:t> </a:t>
            </a:r>
            <a:r>
              <a:rPr lang="en-US" sz="1800" b="0" i="0" err="1">
                <a:solidFill>
                  <a:srgbClr val="212529"/>
                </a:solidFill>
                <a:effectLst/>
              </a:rPr>
              <a:t>consequuntur</a:t>
            </a:r>
            <a:r>
              <a:rPr lang="en-US" sz="1800" b="0" i="0">
                <a:solidFill>
                  <a:srgbClr val="212529"/>
                </a:solidFill>
                <a:effectLst/>
              </a:rPr>
              <a:t> </a:t>
            </a:r>
            <a:r>
              <a:rPr lang="en-US" sz="1800" b="0" i="0" err="1">
                <a:solidFill>
                  <a:srgbClr val="212529"/>
                </a:solidFill>
                <a:effectLst/>
              </a:rPr>
              <a:t>veritatis</a:t>
            </a:r>
            <a:r>
              <a:rPr lang="en-US" sz="1800" b="0" i="0">
                <a:solidFill>
                  <a:srgbClr val="212529"/>
                </a:solidFill>
                <a:effectLst/>
              </a:rPr>
              <a:t> </a:t>
            </a:r>
            <a:r>
              <a:rPr lang="en-US" sz="1800" b="0" i="0" err="1">
                <a:solidFill>
                  <a:srgbClr val="212529"/>
                </a:solidFill>
                <a:effectLst/>
              </a:rPr>
              <a:t>eum</a:t>
            </a:r>
            <a:r>
              <a:rPr lang="en-US" sz="1800" b="0" i="0">
                <a:solidFill>
                  <a:srgbClr val="212529"/>
                </a:solidFill>
                <a:effectLst/>
              </a:rPr>
              <a:t> </a:t>
            </a:r>
            <a:r>
              <a:rPr lang="en-US" sz="1800" b="0" i="0" err="1">
                <a:solidFill>
                  <a:srgbClr val="212529"/>
                </a:solidFill>
                <a:effectLst/>
              </a:rPr>
              <a:t>omnis</a:t>
            </a:r>
            <a:r>
              <a:rPr lang="en-US" sz="1800" b="0" i="0">
                <a:solidFill>
                  <a:srgbClr val="212529"/>
                </a:solidFill>
                <a:effectLst/>
              </a:rPr>
              <a:t> </a:t>
            </a:r>
            <a:r>
              <a:rPr lang="en-US" sz="1800" b="0" i="0" err="1">
                <a:solidFill>
                  <a:srgbClr val="212529"/>
                </a:solidFill>
                <a:effectLst/>
              </a:rPr>
              <a:t>velit</a:t>
            </a:r>
            <a:r>
              <a:rPr lang="en-US" sz="1800" b="0" i="0">
                <a:solidFill>
                  <a:srgbClr val="212529"/>
                </a:solidFill>
                <a:effectLst/>
              </a:rPr>
              <a:t> sed </a:t>
            </a:r>
            <a:r>
              <a:rPr lang="en-US" sz="1800" b="0" i="0" err="1">
                <a:solidFill>
                  <a:srgbClr val="212529"/>
                </a:solidFill>
                <a:effectLst/>
              </a:rPr>
              <a:t>accusantium</a:t>
            </a:r>
            <a:r>
              <a:rPr lang="en-US" sz="1800" b="0" i="0">
                <a:solidFill>
                  <a:srgbClr val="212529"/>
                </a:solidFill>
                <a:effectLst/>
              </a:rPr>
              <a:t> quasi et </a:t>
            </a:r>
            <a:r>
              <a:rPr lang="en-US" sz="1800" b="0" i="0" err="1">
                <a:solidFill>
                  <a:srgbClr val="212529"/>
                </a:solidFill>
                <a:effectLst/>
              </a:rPr>
              <a:t>excepturi</a:t>
            </a:r>
            <a:r>
              <a:rPr lang="en-US" sz="1800" b="0" i="0">
                <a:solidFill>
                  <a:srgbClr val="212529"/>
                </a:solidFill>
                <a:effectLst/>
              </a:rPr>
              <a:t> </a:t>
            </a:r>
            <a:r>
              <a:rPr lang="en-US" sz="1800" b="0" i="0" err="1">
                <a:solidFill>
                  <a:srgbClr val="212529"/>
                </a:solidFill>
                <a:effectLst/>
              </a:rPr>
              <a:t>reprehenderit</a:t>
            </a:r>
            <a:r>
              <a:rPr lang="en-US" sz="1800" b="0" i="0">
                <a:solidFill>
                  <a:srgbClr val="212529"/>
                </a:solidFill>
                <a:effectLst/>
              </a:rPr>
              <a:t>.</a:t>
            </a:r>
            <a:endParaRPr lang="en-US" sz="1800"/>
          </a:p>
        </p:txBody>
      </p:sp>
      <p:sp>
        <p:nvSpPr>
          <p:cNvPr id="7" name="Footer Placeholder 3">
            <a:extLst>
              <a:ext uri="{FF2B5EF4-FFF2-40B4-BE49-F238E27FC236}">
                <a16:creationId xmlns:a16="http://schemas.microsoft.com/office/drawing/2014/main" id="{E50C81F1-406C-8839-4D67-584FCAFA42FA}"/>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353062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FFB11F-A9B9-DDA2-7AA8-A75B397EA627}"/>
              </a:ext>
            </a:extLst>
          </p:cNvPr>
          <p:cNvSpPr>
            <a:spLocks noGrp="1"/>
          </p:cNvSpPr>
          <p:nvPr>
            <p:ph type="sldNum" sz="quarter" idx="13"/>
          </p:nvPr>
        </p:nvSpPr>
        <p:spPr/>
        <p:txBody>
          <a:bodyPr/>
          <a:lstStyle/>
          <a:p>
            <a:fld id="{CA49D0EE-DE7F-324B-A84C-F36708423CDB}" type="slidenum">
              <a:rPr lang="en-US" smtClean="0"/>
              <a:pPr/>
              <a:t>22</a:t>
            </a:fld>
            <a:endParaRPr lang="en-US"/>
          </a:p>
        </p:txBody>
      </p:sp>
      <p:sp>
        <p:nvSpPr>
          <p:cNvPr id="4" name="Footer Placeholder 3">
            <a:extLst>
              <a:ext uri="{FF2B5EF4-FFF2-40B4-BE49-F238E27FC236}">
                <a16:creationId xmlns:a16="http://schemas.microsoft.com/office/drawing/2014/main" id="{21224C13-D74B-031C-4F68-60EAF71E395A}"/>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Moving Suicide Prevention Upstream </a:t>
            </a:r>
          </a:p>
        </p:txBody>
      </p:sp>
    </p:spTree>
    <p:extLst>
      <p:ext uri="{BB962C8B-B14F-4D97-AF65-F5344CB8AC3E}">
        <p14:creationId xmlns:p14="http://schemas.microsoft.com/office/powerpoint/2010/main" val="2914048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361E10-DB17-4AC3-39F2-07B083A93A56}"/>
              </a:ext>
            </a:extLst>
          </p:cNvPr>
          <p:cNvSpPr txBox="1"/>
          <p:nvPr/>
        </p:nvSpPr>
        <p:spPr>
          <a:xfrm>
            <a:off x="657680" y="4274418"/>
            <a:ext cx="6096000" cy="923330"/>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Presenter Name</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Presenter Title</a:t>
            </a:r>
          </a:p>
          <a:p>
            <a:r>
              <a:rPr lang="en-US">
                <a:solidFill>
                  <a:schemeClr val="bg1"/>
                </a:solidFill>
                <a:latin typeface="Arial" panose="020B0604020202020204" pitchFamily="34" charset="0"/>
                <a:cs typeface="Arial" panose="020B0604020202020204" pitchFamily="34" charset="0"/>
              </a:rPr>
              <a:t>Email address</a:t>
            </a:r>
            <a:endParaRPr lang="en-US">
              <a:solidFill>
                <a:schemeClr val="bg1"/>
              </a:solidFill>
            </a:endParaRPr>
          </a:p>
        </p:txBody>
      </p:sp>
      <p:sp>
        <p:nvSpPr>
          <p:cNvPr id="3" name="TextBox 2">
            <a:extLst>
              <a:ext uri="{FF2B5EF4-FFF2-40B4-BE49-F238E27FC236}">
                <a16:creationId xmlns:a16="http://schemas.microsoft.com/office/drawing/2014/main" id="{4F50F695-BCAE-A0D2-6300-68246C923C34}"/>
              </a:ext>
            </a:extLst>
          </p:cNvPr>
          <p:cNvSpPr txBox="1"/>
          <p:nvPr/>
        </p:nvSpPr>
        <p:spPr>
          <a:xfrm>
            <a:off x="657680" y="3898284"/>
            <a:ext cx="1717030" cy="307777"/>
          </a:xfrm>
          <a:prstGeom prst="rect">
            <a:avLst/>
          </a:prstGeom>
          <a:noFill/>
        </p:spPr>
        <p:txBody>
          <a:bodyPr wrap="square">
            <a:spAutoFit/>
          </a:bodyPr>
          <a:lstStyle/>
          <a:p>
            <a:r>
              <a:rPr lang="en-US" sz="1400" b="1" spc="100">
                <a:solidFill>
                  <a:schemeClr val="bg1"/>
                </a:solidFill>
                <a:latin typeface="Arial" panose="020B0604020202020204" pitchFamily="34" charset="0"/>
                <a:cs typeface="Arial" panose="020B0604020202020204" pitchFamily="34" charset="0"/>
              </a:rPr>
              <a:t>CONTACT</a:t>
            </a:r>
            <a:endParaRPr lang="en-US" sz="1400" b="1" spc="100">
              <a:solidFill>
                <a:schemeClr val="bg1"/>
              </a:solidFill>
            </a:endParaRPr>
          </a:p>
        </p:txBody>
      </p:sp>
    </p:spTree>
    <p:extLst>
      <p:ext uri="{BB962C8B-B14F-4D97-AF65-F5344CB8AC3E}">
        <p14:creationId xmlns:p14="http://schemas.microsoft.com/office/powerpoint/2010/main" val="229872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2A47BE-7A04-E692-18C3-0FAF4768F4A7}"/>
              </a:ext>
            </a:extLst>
          </p:cNvPr>
          <p:cNvSpPr txBox="1"/>
          <p:nvPr/>
        </p:nvSpPr>
        <p:spPr>
          <a:xfrm>
            <a:off x="657680" y="4274418"/>
            <a:ext cx="6096000" cy="923330"/>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Presenter Name</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Presenter Title</a:t>
            </a:r>
          </a:p>
          <a:p>
            <a:r>
              <a:rPr lang="en-US">
                <a:solidFill>
                  <a:schemeClr val="bg1"/>
                </a:solidFill>
                <a:latin typeface="Arial" panose="020B0604020202020204" pitchFamily="34" charset="0"/>
                <a:cs typeface="Arial" panose="020B0604020202020204" pitchFamily="34" charset="0"/>
              </a:rPr>
              <a:t>Email address</a:t>
            </a:r>
            <a:endParaRPr lang="en-US">
              <a:solidFill>
                <a:schemeClr val="bg1"/>
              </a:solidFill>
            </a:endParaRPr>
          </a:p>
        </p:txBody>
      </p:sp>
      <p:sp>
        <p:nvSpPr>
          <p:cNvPr id="6" name="TextBox 5">
            <a:extLst>
              <a:ext uri="{FF2B5EF4-FFF2-40B4-BE49-F238E27FC236}">
                <a16:creationId xmlns:a16="http://schemas.microsoft.com/office/drawing/2014/main" id="{411F7FA2-A61C-B6BE-678C-6EA450493DD7}"/>
              </a:ext>
            </a:extLst>
          </p:cNvPr>
          <p:cNvSpPr txBox="1"/>
          <p:nvPr/>
        </p:nvSpPr>
        <p:spPr>
          <a:xfrm>
            <a:off x="657680" y="3898284"/>
            <a:ext cx="1717030" cy="307777"/>
          </a:xfrm>
          <a:prstGeom prst="rect">
            <a:avLst/>
          </a:prstGeom>
          <a:noFill/>
        </p:spPr>
        <p:txBody>
          <a:bodyPr wrap="square">
            <a:spAutoFit/>
          </a:bodyPr>
          <a:lstStyle/>
          <a:p>
            <a:r>
              <a:rPr lang="en-US" sz="1400" b="1" spc="100">
                <a:solidFill>
                  <a:schemeClr val="bg1"/>
                </a:solidFill>
                <a:latin typeface="Arial" panose="020B0604020202020204" pitchFamily="34" charset="0"/>
                <a:cs typeface="Arial" panose="020B0604020202020204" pitchFamily="34" charset="0"/>
              </a:rPr>
              <a:t>CONTACT</a:t>
            </a:r>
            <a:endParaRPr lang="en-US" sz="1400" b="1" spc="100">
              <a:solidFill>
                <a:schemeClr val="bg1"/>
              </a:solidFill>
            </a:endParaRPr>
          </a:p>
        </p:txBody>
      </p:sp>
      <p:sp>
        <p:nvSpPr>
          <p:cNvPr id="8" name="TextBox 7">
            <a:extLst>
              <a:ext uri="{FF2B5EF4-FFF2-40B4-BE49-F238E27FC236}">
                <a16:creationId xmlns:a16="http://schemas.microsoft.com/office/drawing/2014/main" id="{98D832FC-B29E-C9E7-E4B1-FD2992DD75E6}"/>
              </a:ext>
            </a:extLst>
          </p:cNvPr>
          <p:cNvSpPr txBox="1"/>
          <p:nvPr/>
        </p:nvSpPr>
        <p:spPr>
          <a:xfrm>
            <a:off x="657680" y="5393124"/>
            <a:ext cx="6096000" cy="923330"/>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Presenter Name</a:t>
            </a:r>
            <a:br>
              <a:rPr lang="en-US">
                <a:solidFill>
                  <a:schemeClr val="bg1"/>
                </a:solidFill>
                <a:latin typeface="Arial" panose="020B0604020202020204" pitchFamily="34" charset="0"/>
                <a:cs typeface="Arial" panose="020B0604020202020204" pitchFamily="34" charset="0"/>
              </a:rPr>
            </a:br>
            <a:r>
              <a:rPr lang="en-US">
                <a:solidFill>
                  <a:schemeClr val="bg1"/>
                </a:solidFill>
                <a:latin typeface="Arial" panose="020B0604020202020204" pitchFamily="34" charset="0"/>
                <a:cs typeface="Arial" panose="020B0604020202020204" pitchFamily="34" charset="0"/>
              </a:rPr>
              <a:t>Presenter Title</a:t>
            </a:r>
          </a:p>
          <a:p>
            <a:r>
              <a:rPr lang="en-US">
                <a:solidFill>
                  <a:schemeClr val="bg1"/>
                </a:solidFill>
                <a:latin typeface="Arial" panose="020B0604020202020204" pitchFamily="34" charset="0"/>
                <a:cs typeface="Arial" panose="020B0604020202020204" pitchFamily="34" charset="0"/>
              </a:rPr>
              <a:t>Email address</a:t>
            </a:r>
            <a:endParaRPr lang="en-US">
              <a:solidFill>
                <a:schemeClr val="bg1"/>
              </a:solidFill>
            </a:endParaRPr>
          </a:p>
        </p:txBody>
      </p:sp>
    </p:spTree>
    <p:extLst>
      <p:ext uri="{BB962C8B-B14F-4D97-AF65-F5344CB8AC3E}">
        <p14:creationId xmlns:p14="http://schemas.microsoft.com/office/powerpoint/2010/main" val="3185195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411B1-7A45-A324-9A05-4B7648143BBA}"/>
              </a:ext>
            </a:extLst>
          </p:cNvPr>
          <p:cNvSpPr/>
          <p:nvPr/>
        </p:nvSpPr>
        <p:spPr>
          <a:xfrm>
            <a:off x="0" y="0"/>
            <a:ext cx="544068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0C62528-0BD2-2624-47FD-0254F13D9779}"/>
              </a:ext>
            </a:extLst>
          </p:cNvPr>
          <p:cNvSpPr txBox="1">
            <a:spLocks/>
          </p:cNvSpPr>
          <p:nvPr/>
        </p:nvSpPr>
        <p:spPr>
          <a:xfrm>
            <a:off x="609600" y="575890"/>
            <a:ext cx="10972800" cy="1170432"/>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solidFill>
                  <a:schemeClr val="bg1"/>
                </a:solidFill>
              </a:rPr>
              <a:t>Presenter</a:t>
            </a:r>
          </a:p>
        </p:txBody>
      </p:sp>
      <p:sp>
        <p:nvSpPr>
          <p:cNvPr id="7" name="Content Placeholder 1">
            <a:extLst>
              <a:ext uri="{FF2B5EF4-FFF2-40B4-BE49-F238E27FC236}">
                <a16:creationId xmlns:a16="http://schemas.microsoft.com/office/drawing/2014/main" id="{ADB4CFA7-A5BB-9FF2-C50B-D1DDB4C708A5}"/>
              </a:ext>
            </a:extLst>
          </p:cNvPr>
          <p:cNvSpPr txBox="1">
            <a:spLocks/>
          </p:cNvSpPr>
          <p:nvPr/>
        </p:nvSpPr>
        <p:spPr>
          <a:xfrm>
            <a:off x="6592824" y="1569655"/>
            <a:ext cx="4608576" cy="4470400"/>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Clr>
                <a:srgbClr val="CB1F54"/>
              </a:buClr>
              <a:buNone/>
            </a:pPr>
            <a:r>
              <a:rPr lang="en-US" sz="1800" b="1" i="0">
                <a:solidFill>
                  <a:srgbClr val="000000"/>
                </a:solidFill>
                <a:effectLst/>
              </a:rPr>
              <a:t>Short bio dolor sit </a:t>
            </a:r>
            <a:r>
              <a:rPr lang="en-US" sz="1800" b="1" i="0" err="1">
                <a:solidFill>
                  <a:srgbClr val="000000"/>
                </a:solidFill>
                <a:effectLst/>
              </a:rPr>
              <a:t>amet</a:t>
            </a:r>
            <a:r>
              <a:rPr lang="en-US" sz="1800" b="1" i="0">
                <a:solidFill>
                  <a:srgbClr val="000000"/>
                </a:solidFill>
                <a:effectLst/>
              </a:rPr>
              <a:t>,</a:t>
            </a:r>
            <a:r>
              <a:rPr lang="en-US" sz="1800" b="0" i="0">
                <a:solidFill>
                  <a:srgbClr val="000000"/>
                </a:solidFill>
                <a:effectLst/>
              </a:rPr>
              <a:t> </a:t>
            </a:r>
            <a:r>
              <a:rPr lang="en-US" sz="1800" b="0" i="0" err="1">
                <a:solidFill>
                  <a:srgbClr val="000000"/>
                </a:solidFill>
                <a:effectLst/>
              </a:rPr>
              <a:t>consectetur</a:t>
            </a:r>
            <a:r>
              <a:rPr lang="en-US" sz="1800" b="0" i="0">
                <a:solidFill>
                  <a:srgbClr val="000000"/>
                </a:solidFill>
                <a:effectLst/>
              </a:rPr>
              <a:t> </a:t>
            </a:r>
            <a:r>
              <a:rPr lang="en-US" sz="1800" b="0" i="0" err="1">
                <a:solidFill>
                  <a:srgbClr val="000000"/>
                </a:solidFill>
                <a:effectLst/>
              </a:rPr>
              <a:t>adipiscing</a:t>
            </a:r>
            <a:r>
              <a:rPr lang="en-US" sz="1800" b="0" i="0">
                <a:solidFill>
                  <a:srgbClr val="000000"/>
                </a:solidFill>
                <a:effectLst/>
              </a:rPr>
              <a:t> </a:t>
            </a:r>
            <a:r>
              <a:rPr lang="en-US" sz="1800" b="0" i="0" err="1">
                <a:solidFill>
                  <a:srgbClr val="000000"/>
                </a:solidFill>
                <a:effectLst/>
              </a:rPr>
              <a:t>elit</a:t>
            </a:r>
            <a:r>
              <a:rPr lang="en-US" sz="1800" b="0" i="0">
                <a:solidFill>
                  <a:srgbClr val="000000"/>
                </a:solidFill>
                <a:effectLst/>
              </a:rPr>
              <a:t>, sed do </a:t>
            </a:r>
            <a:r>
              <a:rPr lang="en-US" sz="1800" b="0" i="0" err="1">
                <a:solidFill>
                  <a:srgbClr val="000000"/>
                </a:solidFill>
                <a:effectLst/>
              </a:rPr>
              <a:t>eiusmod</a:t>
            </a:r>
            <a:r>
              <a:rPr lang="en-US" sz="1800" b="0" i="0">
                <a:solidFill>
                  <a:srgbClr val="000000"/>
                </a:solidFill>
                <a:effectLst/>
              </a:rPr>
              <a:t> </a:t>
            </a:r>
            <a:r>
              <a:rPr lang="en-US" sz="1800" b="0" i="0" err="1">
                <a:solidFill>
                  <a:srgbClr val="000000"/>
                </a:solidFill>
                <a:effectLst/>
              </a:rPr>
              <a:t>tempor</a:t>
            </a:r>
            <a:r>
              <a:rPr lang="en-US" sz="1800" b="0" i="0">
                <a:solidFill>
                  <a:srgbClr val="000000"/>
                </a:solidFill>
                <a:effectLst/>
              </a:rPr>
              <a:t> </a:t>
            </a:r>
            <a:r>
              <a:rPr lang="en-US" sz="1800" b="0" i="0" err="1">
                <a:solidFill>
                  <a:srgbClr val="000000"/>
                </a:solidFill>
                <a:effectLst/>
              </a:rPr>
              <a:t>incididunt</a:t>
            </a:r>
            <a:r>
              <a:rPr lang="en-US" sz="1800" b="0" i="0">
                <a:solidFill>
                  <a:srgbClr val="000000"/>
                </a:solidFill>
                <a:effectLst/>
              </a:rPr>
              <a:t> </a:t>
            </a:r>
            <a:r>
              <a:rPr lang="en-US" sz="1800" b="0" i="0" err="1">
                <a:solidFill>
                  <a:srgbClr val="000000"/>
                </a:solidFill>
                <a:effectLst/>
              </a:rPr>
              <a:t>ut</a:t>
            </a:r>
            <a:r>
              <a:rPr lang="en-US" sz="1800" b="0" i="0">
                <a:solidFill>
                  <a:srgbClr val="000000"/>
                </a:solidFill>
                <a:effectLst/>
              </a:rPr>
              <a:t> labore et dolore magna </a:t>
            </a:r>
            <a:r>
              <a:rPr lang="en-US" sz="1800" b="0" i="0" err="1">
                <a:solidFill>
                  <a:srgbClr val="000000"/>
                </a:solidFill>
                <a:effectLst/>
              </a:rPr>
              <a:t>aliqua</a:t>
            </a:r>
            <a:r>
              <a:rPr lang="en-US" sz="1800" b="0" i="0">
                <a:solidFill>
                  <a:srgbClr val="000000"/>
                </a:solidFill>
                <a:effectLst/>
              </a:rPr>
              <a:t>. Ut </a:t>
            </a:r>
            <a:r>
              <a:rPr lang="en-US" sz="1800" b="0" i="0" err="1">
                <a:solidFill>
                  <a:srgbClr val="000000"/>
                </a:solidFill>
                <a:effectLst/>
              </a:rPr>
              <a:t>enim</a:t>
            </a:r>
            <a:r>
              <a:rPr lang="en-US" sz="1800" b="0" i="0">
                <a:solidFill>
                  <a:srgbClr val="000000"/>
                </a:solidFill>
                <a:effectLst/>
              </a:rPr>
              <a:t> ad minim </a:t>
            </a:r>
            <a:r>
              <a:rPr lang="en-US" sz="1800" b="0" i="0" err="1">
                <a:solidFill>
                  <a:srgbClr val="000000"/>
                </a:solidFill>
                <a:effectLst/>
              </a:rPr>
              <a:t>veniam</a:t>
            </a:r>
            <a:r>
              <a:rPr lang="en-US" sz="1800" b="0" i="0">
                <a:solidFill>
                  <a:srgbClr val="000000"/>
                </a:solidFill>
                <a:effectLst/>
              </a:rPr>
              <a:t>, </a:t>
            </a:r>
            <a:r>
              <a:rPr lang="en-US" sz="1800" b="0" i="0" err="1">
                <a:solidFill>
                  <a:srgbClr val="000000"/>
                </a:solidFill>
                <a:effectLst/>
              </a:rPr>
              <a:t>quis</a:t>
            </a:r>
            <a:r>
              <a:rPr lang="en-US" sz="1800" b="0" i="0">
                <a:solidFill>
                  <a:srgbClr val="000000"/>
                </a:solidFill>
                <a:effectLst/>
              </a:rPr>
              <a:t> </a:t>
            </a:r>
            <a:r>
              <a:rPr lang="en-US" sz="1800" b="0" i="0" err="1">
                <a:solidFill>
                  <a:srgbClr val="000000"/>
                </a:solidFill>
                <a:effectLst/>
              </a:rPr>
              <a:t>nostrud</a:t>
            </a:r>
            <a:r>
              <a:rPr lang="en-US" sz="1800" b="0" i="0">
                <a:solidFill>
                  <a:srgbClr val="000000"/>
                </a:solidFill>
                <a:effectLst/>
              </a:rPr>
              <a:t> exercitation </a:t>
            </a:r>
            <a:r>
              <a:rPr lang="en-US" sz="1800" b="0" i="0" err="1">
                <a:solidFill>
                  <a:srgbClr val="000000"/>
                </a:solidFill>
                <a:effectLst/>
              </a:rPr>
              <a:t>ullamco</a:t>
            </a:r>
            <a:r>
              <a:rPr lang="en-US" sz="1800" b="0" i="0">
                <a:solidFill>
                  <a:srgbClr val="000000"/>
                </a:solidFill>
                <a:effectLst/>
              </a:rPr>
              <a:t> </a:t>
            </a:r>
            <a:r>
              <a:rPr lang="en-US" sz="1800" b="0" i="0" err="1">
                <a:solidFill>
                  <a:srgbClr val="000000"/>
                </a:solidFill>
                <a:effectLst/>
              </a:rPr>
              <a:t>laboris</a:t>
            </a:r>
            <a:r>
              <a:rPr lang="en-US" sz="1800" b="0" i="0">
                <a:solidFill>
                  <a:srgbClr val="000000"/>
                </a:solidFill>
                <a:effectLst/>
              </a:rPr>
              <a:t> nisi </a:t>
            </a:r>
            <a:r>
              <a:rPr lang="en-US" sz="1800" b="0" i="0" err="1">
                <a:solidFill>
                  <a:srgbClr val="000000"/>
                </a:solidFill>
                <a:effectLst/>
              </a:rPr>
              <a:t>ut</a:t>
            </a:r>
            <a:r>
              <a:rPr lang="en-US" sz="1800" b="0" i="0">
                <a:solidFill>
                  <a:srgbClr val="000000"/>
                </a:solidFill>
                <a:effectLst/>
              </a:rPr>
              <a:t> </a:t>
            </a:r>
            <a:r>
              <a:rPr lang="en-US" sz="1800" b="0" i="0" err="1">
                <a:solidFill>
                  <a:srgbClr val="000000"/>
                </a:solidFill>
                <a:effectLst/>
              </a:rPr>
              <a:t>aliquip</a:t>
            </a:r>
            <a:r>
              <a:rPr lang="en-US" sz="1800" b="0" i="0">
                <a:solidFill>
                  <a:srgbClr val="000000"/>
                </a:solidFill>
                <a:effectLst/>
              </a:rPr>
              <a:t> ex </a:t>
            </a:r>
            <a:r>
              <a:rPr lang="en-US" sz="1800" b="0" i="0" err="1">
                <a:solidFill>
                  <a:srgbClr val="000000"/>
                </a:solidFill>
                <a:effectLst/>
              </a:rPr>
              <a:t>ea</a:t>
            </a:r>
            <a:r>
              <a:rPr lang="en-US" sz="1800" b="0" i="0">
                <a:solidFill>
                  <a:srgbClr val="000000"/>
                </a:solidFill>
                <a:effectLst/>
              </a:rPr>
              <a:t> </a:t>
            </a:r>
            <a:r>
              <a:rPr lang="en-US" sz="1800" b="0" i="0" err="1">
                <a:solidFill>
                  <a:srgbClr val="000000"/>
                </a:solidFill>
                <a:effectLst/>
              </a:rPr>
              <a:t>commodo</a:t>
            </a:r>
            <a:r>
              <a:rPr lang="en-US" sz="1800" b="0" i="0">
                <a:solidFill>
                  <a:srgbClr val="000000"/>
                </a:solidFill>
                <a:effectLst/>
              </a:rPr>
              <a:t> </a:t>
            </a:r>
            <a:r>
              <a:rPr lang="en-US" sz="1800" b="0" i="0" err="1">
                <a:solidFill>
                  <a:srgbClr val="000000"/>
                </a:solidFill>
                <a:effectLst/>
              </a:rPr>
              <a:t>consequat</a:t>
            </a:r>
            <a:r>
              <a:rPr lang="en-US" sz="1800" b="0" i="0">
                <a:solidFill>
                  <a:srgbClr val="000000"/>
                </a:solidFill>
                <a:effectLst/>
              </a:rPr>
              <a:t>. Duis </a:t>
            </a:r>
            <a:r>
              <a:rPr lang="en-US" sz="1800" b="0" i="0" err="1">
                <a:solidFill>
                  <a:srgbClr val="000000"/>
                </a:solidFill>
                <a:effectLst/>
              </a:rPr>
              <a:t>aute</a:t>
            </a:r>
            <a:r>
              <a:rPr lang="en-US" sz="1800" b="0" i="0">
                <a:solidFill>
                  <a:srgbClr val="000000"/>
                </a:solidFill>
                <a:effectLst/>
              </a:rPr>
              <a:t> </a:t>
            </a:r>
            <a:r>
              <a:rPr lang="en-US" sz="1800" b="0" i="0" err="1">
                <a:solidFill>
                  <a:srgbClr val="000000"/>
                </a:solidFill>
                <a:effectLst/>
              </a:rPr>
              <a:t>irure</a:t>
            </a:r>
            <a:r>
              <a:rPr lang="en-US" sz="1800" b="0" i="0">
                <a:solidFill>
                  <a:srgbClr val="000000"/>
                </a:solidFill>
                <a:effectLst/>
              </a:rPr>
              <a:t> dolor in </a:t>
            </a:r>
            <a:r>
              <a:rPr lang="en-US" sz="1800" b="0" i="0" err="1">
                <a:solidFill>
                  <a:srgbClr val="000000"/>
                </a:solidFill>
                <a:effectLst/>
              </a:rPr>
              <a:t>reprehenderit</a:t>
            </a:r>
            <a:r>
              <a:rPr lang="en-US" sz="1800" b="0" i="0">
                <a:solidFill>
                  <a:srgbClr val="000000"/>
                </a:solidFill>
                <a:effectLst/>
              </a:rPr>
              <a:t> in </a:t>
            </a:r>
            <a:r>
              <a:rPr lang="en-US" sz="1800" b="0" i="0" err="1">
                <a:solidFill>
                  <a:srgbClr val="000000"/>
                </a:solidFill>
                <a:effectLst/>
              </a:rPr>
              <a:t>voluptate</a:t>
            </a:r>
            <a:r>
              <a:rPr lang="en-US" sz="1800" b="0" i="0">
                <a:solidFill>
                  <a:srgbClr val="000000"/>
                </a:solidFill>
                <a:effectLst/>
              </a:rPr>
              <a:t> </a:t>
            </a:r>
            <a:r>
              <a:rPr lang="en-US" sz="1800" b="0" i="0" err="1">
                <a:solidFill>
                  <a:srgbClr val="000000"/>
                </a:solidFill>
                <a:effectLst/>
              </a:rPr>
              <a:t>velit</a:t>
            </a:r>
            <a:r>
              <a:rPr lang="en-US" sz="1800" b="0" i="0">
                <a:solidFill>
                  <a:srgbClr val="000000"/>
                </a:solidFill>
                <a:effectLst/>
              </a:rPr>
              <a:t> </a:t>
            </a:r>
            <a:r>
              <a:rPr lang="en-US" sz="1800" b="0" i="0" err="1">
                <a:solidFill>
                  <a:srgbClr val="000000"/>
                </a:solidFill>
                <a:effectLst/>
              </a:rPr>
              <a:t>esse</a:t>
            </a:r>
            <a:r>
              <a:rPr lang="en-US" sz="1800" b="0" i="0">
                <a:solidFill>
                  <a:srgbClr val="000000"/>
                </a:solidFill>
                <a:effectLst/>
              </a:rPr>
              <a:t> </a:t>
            </a:r>
            <a:r>
              <a:rPr lang="en-US" sz="1800" b="0" i="0" err="1">
                <a:solidFill>
                  <a:srgbClr val="000000"/>
                </a:solidFill>
                <a:effectLst/>
              </a:rPr>
              <a:t>cillum</a:t>
            </a:r>
            <a:r>
              <a:rPr lang="en-US" sz="1800" b="0" i="0">
                <a:solidFill>
                  <a:srgbClr val="000000"/>
                </a:solidFill>
                <a:effectLst/>
              </a:rPr>
              <a:t> dolore </a:t>
            </a:r>
            <a:r>
              <a:rPr lang="en-US" sz="1800" b="0" i="0" err="1">
                <a:solidFill>
                  <a:srgbClr val="000000"/>
                </a:solidFill>
                <a:effectLst/>
              </a:rPr>
              <a:t>eu</a:t>
            </a:r>
            <a:r>
              <a:rPr lang="en-US" sz="1800" b="0" i="0">
                <a:solidFill>
                  <a:srgbClr val="000000"/>
                </a:solidFill>
                <a:effectLst/>
              </a:rPr>
              <a:t> </a:t>
            </a:r>
            <a:r>
              <a:rPr lang="en-US" sz="1800" b="0" i="0" err="1">
                <a:solidFill>
                  <a:srgbClr val="000000"/>
                </a:solidFill>
                <a:effectLst/>
              </a:rPr>
              <a:t>fugiat</a:t>
            </a:r>
            <a:r>
              <a:rPr lang="en-US" sz="1800" b="0" i="0">
                <a:solidFill>
                  <a:srgbClr val="000000"/>
                </a:solidFill>
                <a:effectLst/>
              </a:rPr>
              <a:t> </a:t>
            </a:r>
            <a:r>
              <a:rPr lang="en-US" sz="1800" b="0" i="0" err="1">
                <a:solidFill>
                  <a:srgbClr val="000000"/>
                </a:solidFill>
                <a:effectLst/>
              </a:rPr>
              <a:t>nulla</a:t>
            </a:r>
            <a:r>
              <a:rPr lang="en-US" sz="1800" b="0" i="0">
                <a:solidFill>
                  <a:srgbClr val="000000"/>
                </a:solidFill>
                <a:effectLst/>
              </a:rPr>
              <a:t> </a:t>
            </a:r>
            <a:r>
              <a:rPr lang="en-US" sz="1800" b="0" i="0" err="1">
                <a:solidFill>
                  <a:srgbClr val="000000"/>
                </a:solidFill>
                <a:effectLst/>
              </a:rPr>
              <a:t>pariatur</a:t>
            </a:r>
            <a:r>
              <a:rPr lang="en-US" sz="1800" b="0" i="0">
                <a:solidFill>
                  <a:srgbClr val="000000"/>
                </a:solidFill>
                <a:effectLst/>
              </a:rPr>
              <a:t>. </a:t>
            </a:r>
          </a:p>
          <a:p>
            <a:pPr marL="0" indent="0">
              <a:lnSpc>
                <a:spcPct val="107000"/>
              </a:lnSpc>
              <a:spcAft>
                <a:spcPts val="800"/>
              </a:spcAft>
              <a:buClr>
                <a:srgbClr val="CB1F54"/>
              </a:buClr>
              <a:buNone/>
            </a:pPr>
            <a:r>
              <a:rPr lang="en-US" sz="1800" b="0" i="0">
                <a:solidFill>
                  <a:srgbClr val="000000"/>
                </a:solidFill>
                <a:effectLst/>
              </a:rPr>
              <a:t>Duis </a:t>
            </a:r>
            <a:r>
              <a:rPr lang="en-US" sz="1800" b="0" i="0" err="1">
                <a:solidFill>
                  <a:srgbClr val="000000"/>
                </a:solidFill>
                <a:effectLst/>
              </a:rPr>
              <a:t>aute</a:t>
            </a:r>
            <a:r>
              <a:rPr lang="en-US" sz="1800" b="0" i="0">
                <a:solidFill>
                  <a:srgbClr val="000000"/>
                </a:solidFill>
                <a:effectLst/>
              </a:rPr>
              <a:t> </a:t>
            </a:r>
            <a:r>
              <a:rPr lang="en-US" sz="1800" b="0" i="0" err="1">
                <a:solidFill>
                  <a:srgbClr val="000000"/>
                </a:solidFill>
                <a:effectLst/>
              </a:rPr>
              <a:t>irure</a:t>
            </a:r>
            <a:r>
              <a:rPr lang="en-US" sz="1800" b="0" i="0">
                <a:solidFill>
                  <a:srgbClr val="000000"/>
                </a:solidFill>
                <a:effectLst/>
              </a:rPr>
              <a:t> dolor in </a:t>
            </a:r>
            <a:r>
              <a:rPr lang="en-US" sz="1800" b="0" i="0" err="1">
                <a:solidFill>
                  <a:srgbClr val="000000"/>
                </a:solidFill>
                <a:effectLst/>
              </a:rPr>
              <a:t>reprehenderit</a:t>
            </a:r>
            <a:r>
              <a:rPr lang="en-US" sz="1800" b="0" i="0">
                <a:solidFill>
                  <a:srgbClr val="000000"/>
                </a:solidFill>
                <a:effectLst/>
              </a:rPr>
              <a:t> in </a:t>
            </a:r>
            <a:r>
              <a:rPr lang="en-US" sz="1800" b="0" i="0" err="1">
                <a:solidFill>
                  <a:srgbClr val="000000"/>
                </a:solidFill>
                <a:effectLst/>
              </a:rPr>
              <a:t>voluptate</a:t>
            </a:r>
            <a:r>
              <a:rPr lang="en-US" sz="1800" b="0" i="0">
                <a:solidFill>
                  <a:srgbClr val="000000"/>
                </a:solidFill>
                <a:effectLst/>
              </a:rPr>
              <a:t> </a:t>
            </a:r>
            <a:r>
              <a:rPr lang="en-US" sz="1800" b="0" i="0" err="1">
                <a:solidFill>
                  <a:srgbClr val="000000"/>
                </a:solidFill>
                <a:effectLst/>
              </a:rPr>
              <a:t>velit</a:t>
            </a:r>
            <a:r>
              <a:rPr lang="en-US" sz="1800" b="0" i="0">
                <a:solidFill>
                  <a:srgbClr val="000000"/>
                </a:solidFill>
                <a:effectLst/>
              </a:rPr>
              <a:t> </a:t>
            </a:r>
            <a:r>
              <a:rPr lang="en-US" sz="1800" b="0" i="0" err="1">
                <a:solidFill>
                  <a:srgbClr val="000000"/>
                </a:solidFill>
                <a:effectLst/>
              </a:rPr>
              <a:t>esse</a:t>
            </a:r>
            <a:r>
              <a:rPr lang="en-US" sz="1800" b="0" i="0">
                <a:solidFill>
                  <a:srgbClr val="000000"/>
                </a:solidFill>
                <a:effectLst/>
              </a:rPr>
              <a:t> </a:t>
            </a:r>
            <a:r>
              <a:rPr lang="en-US" sz="1800" b="0" i="0" err="1">
                <a:solidFill>
                  <a:srgbClr val="000000"/>
                </a:solidFill>
                <a:effectLst/>
              </a:rPr>
              <a:t>cillum</a:t>
            </a:r>
            <a:r>
              <a:rPr lang="en-US" sz="1800" b="0" i="0">
                <a:solidFill>
                  <a:srgbClr val="000000"/>
                </a:solidFill>
                <a:effectLst/>
              </a:rPr>
              <a:t> dolore </a:t>
            </a:r>
            <a:r>
              <a:rPr lang="en-US" sz="1800" b="0" i="0" err="1">
                <a:solidFill>
                  <a:srgbClr val="000000"/>
                </a:solidFill>
                <a:effectLst/>
              </a:rPr>
              <a:t>eu</a:t>
            </a:r>
            <a:r>
              <a:rPr lang="en-US" sz="1800" b="0" i="0">
                <a:solidFill>
                  <a:srgbClr val="000000"/>
                </a:solidFill>
                <a:effectLst/>
              </a:rPr>
              <a:t> </a:t>
            </a:r>
            <a:r>
              <a:rPr lang="en-US" sz="1800" b="0" i="0" err="1">
                <a:solidFill>
                  <a:srgbClr val="000000"/>
                </a:solidFill>
                <a:effectLst/>
              </a:rPr>
              <a:t>fugiat</a:t>
            </a:r>
            <a:r>
              <a:rPr lang="en-US" sz="1800" b="0" i="0">
                <a:solidFill>
                  <a:srgbClr val="000000"/>
                </a:solidFill>
                <a:effectLst/>
              </a:rPr>
              <a:t> </a:t>
            </a:r>
            <a:r>
              <a:rPr lang="en-US" sz="1800" b="0" i="0" err="1">
                <a:solidFill>
                  <a:srgbClr val="000000"/>
                </a:solidFill>
                <a:effectLst/>
              </a:rPr>
              <a:t>nulla</a:t>
            </a:r>
            <a:r>
              <a:rPr lang="en-US" sz="1800" b="0" i="0">
                <a:solidFill>
                  <a:srgbClr val="000000"/>
                </a:solidFill>
                <a:effectLst/>
              </a:rPr>
              <a:t> </a:t>
            </a:r>
            <a:r>
              <a:rPr lang="en-US" sz="1800" b="0" i="0" err="1">
                <a:solidFill>
                  <a:srgbClr val="000000"/>
                </a:solidFill>
                <a:effectLst/>
              </a:rPr>
              <a:t>pariatur</a:t>
            </a:r>
            <a:endParaRPr lang="en-US" sz="1800" kern="100"/>
          </a:p>
        </p:txBody>
      </p:sp>
      <p:pic>
        <p:nvPicPr>
          <p:cNvPr id="8" name="Picture 7" descr="A person sitting at a table with her hands up&#10;&#10;Description automatically generated">
            <a:extLst>
              <a:ext uri="{FF2B5EF4-FFF2-40B4-BE49-F238E27FC236}">
                <a16:creationId xmlns:a16="http://schemas.microsoft.com/office/drawing/2014/main" id="{0D2EBF88-A11A-C255-E89A-6B8E9BCC0E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8832" y="1480256"/>
            <a:ext cx="1210217" cy="1256007"/>
          </a:xfrm>
          <a:prstGeom prst="ellipse">
            <a:avLst/>
          </a:prstGeom>
        </p:spPr>
      </p:pic>
      <p:sp>
        <p:nvSpPr>
          <p:cNvPr id="9" name="Content Placeholder 1">
            <a:extLst>
              <a:ext uri="{FF2B5EF4-FFF2-40B4-BE49-F238E27FC236}">
                <a16:creationId xmlns:a16="http://schemas.microsoft.com/office/drawing/2014/main" id="{D76F6DDF-B49B-5DC9-F883-D363FB6D4443}"/>
              </a:ext>
            </a:extLst>
          </p:cNvPr>
          <p:cNvSpPr txBox="1">
            <a:spLocks/>
          </p:cNvSpPr>
          <p:nvPr/>
        </p:nvSpPr>
        <p:spPr>
          <a:xfrm>
            <a:off x="609600" y="1569655"/>
            <a:ext cx="3715512" cy="1170433"/>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7000"/>
              </a:lnSpc>
              <a:spcAft>
                <a:spcPts val="800"/>
              </a:spcAft>
              <a:buClr>
                <a:srgbClr val="CB1F54"/>
              </a:buClr>
              <a:buNone/>
            </a:pPr>
            <a:r>
              <a:rPr lang="en-US" sz="1800" b="1" i="0">
                <a:solidFill>
                  <a:schemeClr val="bg1"/>
                </a:solidFill>
                <a:effectLst/>
              </a:rPr>
              <a:t>First and Last Name</a:t>
            </a:r>
            <a:br>
              <a:rPr lang="en-US" sz="1800" b="0" i="0">
                <a:solidFill>
                  <a:schemeClr val="bg1"/>
                </a:solidFill>
                <a:effectLst/>
              </a:rPr>
            </a:br>
            <a:r>
              <a:rPr lang="en-US" sz="1800" b="0" i="0">
                <a:solidFill>
                  <a:schemeClr val="bg1"/>
                </a:solidFill>
                <a:effectLst/>
              </a:rPr>
              <a:t>Title of Presenter</a:t>
            </a:r>
            <a:br>
              <a:rPr lang="en-US" sz="1800" b="0" i="0">
                <a:solidFill>
                  <a:schemeClr val="bg1"/>
                </a:solidFill>
                <a:effectLst/>
              </a:rPr>
            </a:br>
            <a:r>
              <a:rPr lang="en-US" sz="1800" b="0" i="0">
                <a:solidFill>
                  <a:schemeClr val="bg1"/>
                </a:solidFill>
                <a:effectLst/>
              </a:rPr>
              <a:t>Name of Organization</a:t>
            </a:r>
          </a:p>
        </p:txBody>
      </p:sp>
      <p:sp>
        <p:nvSpPr>
          <p:cNvPr id="12" name="Slide Number Placeholder 3">
            <a:extLst>
              <a:ext uri="{FF2B5EF4-FFF2-40B4-BE49-F238E27FC236}">
                <a16:creationId xmlns:a16="http://schemas.microsoft.com/office/drawing/2014/main" id="{C1835486-1946-E1E0-CC99-3446D1B48DD2}"/>
              </a:ext>
            </a:extLst>
          </p:cNvPr>
          <p:cNvSpPr txBox="1">
            <a:spLocks/>
          </p:cNvSpPr>
          <p:nvPr/>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3</a:t>
            </a:fld>
            <a:endParaRPr lang="en-US"/>
          </a:p>
        </p:txBody>
      </p:sp>
      <p:pic>
        <p:nvPicPr>
          <p:cNvPr id="5" name="Picture 4" descr="A black and white cover with blue lines&#10;&#10;AI-generated content may be incorrect.">
            <a:extLst>
              <a:ext uri="{FF2B5EF4-FFF2-40B4-BE49-F238E27FC236}">
                <a16:creationId xmlns:a16="http://schemas.microsoft.com/office/drawing/2014/main" id="{08221BA0-C9C6-1F49-88A4-DE282188565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rot="5400000">
            <a:off x="665889" y="1768194"/>
            <a:ext cx="4108902" cy="5440680"/>
          </a:xfrm>
          <a:prstGeom prst="rect">
            <a:avLst/>
          </a:prstGeom>
        </p:spPr>
      </p:pic>
      <p:sp>
        <p:nvSpPr>
          <p:cNvPr id="10" name="Footer Placeholder 3">
            <a:extLst>
              <a:ext uri="{FF2B5EF4-FFF2-40B4-BE49-F238E27FC236}">
                <a16:creationId xmlns:a16="http://schemas.microsoft.com/office/drawing/2014/main" id="{873AEF98-0533-5405-2E45-8FEF9A4CB84B}"/>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Moving Suicide Prevention Upstream </a:t>
            </a:r>
          </a:p>
        </p:txBody>
      </p:sp>
    </p:spTree>
    <p:extLst>
      <p:ext uri="{BB962C8B-B14F-4D97-AF65-F5344CB8AC3E}">
        <p14:creationId xmlns:p14="http://schemas.microsoft.com/office/powerpoint/2010/main" val="429783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DB1DA6-F4A0-69DC-8F5C-9A0D3EB17E84}"/>
              </a:ext>
            </a:extLst>
          </p:cNvPr>
          <p:cNvSpPr/>
          <p:nvPr/>
        </p:nvSpPr>
        <p:spPr>
          <a:xfrm>
            <a:off x="0" y="0"/>
            <a:ext cx="544068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B378936-C1C9-C7D3-6594-E3E06BCD0179}"/>
              </a:ext>
            </a:extLst>
          </p:cNvPr>
          <p:cNvSpPr txBox="1">
            <a:spLocks/>
          </p:cNvSpPr>
          <p:nvPr/>
        </p:nvSpPr>
        <p:spPr>
          <a:xfrm>
            <a:off x="609600" y="575890"/>
            <a:ext cx="10972800" cy="1170432"/>
          </a:xfrm>
          <a:prstGeom prst="rect">
            <a:avLst/>
          </a:prstGeom>
        </p:spPr>
        <p:txBody>
          <a:bodyPr/>
          <a:lstStyle>
            <a:lvl1pPr algn="l" defTabSz="914400" rtl="0" eaLnBrk="1" latinLnBrk="0" hangingPunct="1">
              <a:lnSpc>
                <a:spcPct val="90000"/>
              </a:lnSpc>
              <a:spcBef>
                <a:spcPct val="0"/>
              </a:spcBef>
              <a:buNone/>
              <a:defRPr sz="3800" b="1" i="0" kern="1200">
                <a:solidFill>
                  <a:schemeClr val="tx1"/>
                </a:solidFill>
                <a:latin typeface="Arial" charset="0"/>
                <a:ea typeface="Arial" charset="0"/>
                <a:cs typeface="Arial" charset="0"/>
              </a:defRPr>
            </a:lvl1pPr>
          </a:lstStyle>
          <a:p>
            <a:r>
              <a:rPr lang="en-US" sz="2800" b="0">
                <a:solidFill>
                  <a:schemeClr val="bg1"/>
                </a:solidFill>
              </a:rPr>
              <a:t>Presenters</a:t>
            </a:r>
          </a:p>
        </p:txBody>
      </p:sp>
      <p:sp>
        <p:nvSpPr>
          <p:cNvPr id="6" name="Content Placeholder 1">
            <a:extLst>
              <a:ext uri="{FF2B5EF4-FFF2-40B4-BE49-F238E27FC236}">
                <a16:creationId xmlns:a16="http://schemas.microsoft.com/office/drawing/2014/main" id="{1483D625-BCEB-DB01-9774-360F6523AECB}"/>
              </a:ext>
            </a:extLst>
          </p:cNvPr>
          <p:cNvSpPr txBox="1">
            <a:spLocks/>
          </p:cNvSpPr>
          <p:nvPr/>
        </p:nvSpPr>
        <p:spPr>
          <a:xfrm>
            <a:off x="6563047" y="1480256"/>
            <a:ext cx="4392895" cy="2097831"/>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Clr>
                <a:srgbClr val="CB1F54"/>
              </a:buClr>
              <a:buNone/>
            </a:pPr>
            <a:r>
              <a:rPr lang="en-US" sz="1800" b="1" i="0">
                <a:solidFill>
                  <a:srgbClr val="000000"/>
                </a:solidFill>
                <a:effectLst/>
              </a:rPr>
              <a:t>Short bio dolor sit </a:t>
            </a:r>
            <a:r>
              <a:rPr lang="en-US" sz="1800" b="1" i="0" err="1">
                <a:solidFill>
                  <a:srgbClr val="000000"/>
                </a:solidFill>
                <a:effectLst/>
              </a:rPr>
              <a:t>amet</a:t>
            </a:r>
            <a:r>
              <a:rPr lang="en-US" sz="1800" b="1" i="0">
                <a:solidFill>
                  <a:srgbClr val="000000"/>
                </a:solidFill>
                <a:effectLst/>
              </a:rPr>
              <a:t>,</a:t>
            </a:r>
            <a:r>
              <a:rPr lang="en-US" sz="1800" b="0" i="0">
                <a:solidFill>
                  <a:srgbClr val="000000"/>
                </a:solidFill>
                <a:effectLst/>
              </a:rPr>
              <a:t> </a:t>
            </a:r>
            <a:r>
              <a:rPr lang="en-US" sz="1800" b="0" i="0" err="1">
                <a:solidFill>
                  <a:srgbClr val="000000"/>
                </a:solidFill>
                <a:effectLst/>
              </a:rPr>
              <a:t>consectetur</a:t>
            </a:r>
            <a:r>
              <a:rPr lang="en-US" sz="1800" b="0" i="0">
                <a:solidFill>
                  <a:srgbClr val="000000"/>
                </a:solidFill>
                <a:effectLst/>
              </a:rPr>
              <a:t> </a:t>
            </a:r>
            <a:r>
              <a:rPr lang="en-US" sz="1800" b="0" i="0" err="1">
                <a:solidFill>
                  <a:srgbClr val="000000"/>
                </a:solidFill>
                <a:effectLst/>
              </a:rPr>
              <a:t>adipiscing</a:t>
            </a:r>
            <a:r>
              <a:rPr lang="en-US" sz="1800" b="0" i="0">
                <a:solidFill>
                  <a:srgbClr val="000000"/>
                </a:solidFill>
                <a:effectLst/>
              </a:rPr>
              <a:t> </a:t>
            </a:r>
            <a:r>
              <a:rPr lang="en-US" sz="1800" b="0" i="0" err="1">
                <a:solidFill>
                  <a:srgbClr val="000000"/>
                </a:solidFill>
                <a:effectLst/>
              </a:rPr>
              <a:t>elit</a:t>
            </a:r>
            <a:r>
              <a:rPr lang="en-US" sz="1800" b="0" i="0">
                <a:solidFill>
                  <a:srgbClr val="000000"/>
                </a:solidFill>
                <a:effectLst/>
              </a:rPr>
              <a:t>, sed do </a:t>
            </a:r>
            <a:r>
              <a:rPr lang="en-US" sz="1800" b="0" i="0" err="1">
                <a:solidFill>
                  <a:srgbClr val="000000"/>
                </a:solidFill>
                <a:effectLst/>
              </a:rPr>
              <a:t>eiusmod</a:t>
            </a:r>
            <a:r>
              <a:rPr lang="en-US" sz="1800" b="0" i="0">
                <a:solidFill>
                  <a:srgbClr val="000000"/>
                </a:solidFill>
                <a:effectLst/>
              </a:rPr>
              <a:t> </a:t>
            </a:r>
            <a:r>
              <a:rPr lang="en-US" sz="1800" b="0" i="0" err="1">
                <a:solidFill>
                  <a:srgbClr val="000000"/>
                </a:solidFill>
                <a:effectLst/>
              </a:rPr>
              <a:t>tempor</a:t>
            </a:r>
            <a:r>
              <a:rPr lang="en-US" sz="1800" b="0" i="0">
                <a:solidFill>
                  <a:srgbClr val="000000"/>
                </a:solidFill>
                <a:effectLst/>
              </a:rPr>
              <a:t> </a:t>
            </a:r>
            <a:r>
              <a:rPr lang="en-US" sz="1800" b="0" i="0" err="1">
                <a:solidFill>
                  <a:srgbClr val="000000"/>
                </a:solidFill>
                <a:effectLst/>
              </a:rPr>
              <a:t>incididunt</a:t>
            </a:r>
            <a:r>
              <a:rPr lang="en-US" sz="1800" b="0" i="0">
                <a:solidFill>
                  <a:srgbClr val="000000"/>
                </a:solidFill>
                <a:effectLst/>
              </a:rPr>
              <a:t> </a:t>
            </a:r>
            <a:r>
              <a:rPr lang="en-US" sz="1800" b="0" i="0" err="1">
                <a:solidFill>
                  <a:srgbClr val="000000"/>
                </a:solidFill>
                <a:effectLst/>
              </a:rPr>
              <a:t>ut</a:t>
            </a:r>
            <a:r>
              <a:rPr lang="en-US" sz="1800" b="0" i="0">
                <a:solidFill>
                  <a:srgbClr val="000000"/>
                </a:solidFill>
                <a:effectLst/>
              </a:rPr>
              <a:t> labore et dolore magna </a:t>
            </a:r>
            <a:r>
              <a:rPr lang="en-US" sz="1800" b="0" i="0" err="1">
                <a:solidFill>
                  <a:srgbClr val="000000"/>
                </a:solidFill>
                <a:effectLst/>
              </a:rPr>
              <a:t>aliqua</a:t>
            </a:r>
            <a:r>
              <a:rPr lang="en-US" sz="1800" b="0" i="0">
                <a:solidFill>
                  <a:srgbClr val="000000"/>
                </a:solidFill>
                <a:effectLst/>
              </a:rPr>
              <a:t>. Ut </a:t>
            </a:r>
            <a:r>
              <a:rPr lang="en-US" sz="1800" b="0" i="0" err="1">
                <a:solidFill>
                  <a:srgbClr val="000000"/>
                </a:solidFill>
                <a:effectLst/>
              </a:rPr>
              <a:t>enim</a:t>
            </a:r>
            <a:r>
              <a:rPr lang="en-US" sz="1800" b="0" i="0">
                <a:solidFill>
                  <a:srgbClr val="000000"/>
                </a:solidFill>
                <a:effectLst/>
              </a:rPr>
              <a:t> ad minim </a:t>
            </a:r>
            <a:r>
              <a:rPr lang="en-US" sz="1800" b="0" i="0" err="1">
                <a:solidFill>
                  <a:srgbClr val="000000"/>
                </a:solidFill>
                <a:effectLst/>
              </a:rPr>
              <a:t>veniam</a:t>
            </a:r>
            <a:r>
              <a:rPr lang="en-US" sz="1800" b="0" i="0">
                <a:solidFill>
                  <a:srgbClr val="000000"/>
                </a:solidFill>
                <a:effectLst/>
              </a:rPr>
              <a:t>, </a:t>
            </a:r>
            <a:r>
              <a:rPr lang="en-US" sz="1800" b="0" i="0" err="1">
                <a:solidFill>
                  <a:srgbClr val="000000"/>
                </a:solidFill>
                <a:effectLst/>
              </a:rPr>
              <a:t>quis</a:t>
            </a:r>
            <a:r>
              <a:rPr lang="en-US" sz="1800" b="0" i="0">
                <a:solidFill>
                  <a:srgbClr val="000000"/>
                </a:solidFill>
                <a:effectLst/>
              </a:rPr>
              <a:t> </a:t>
            </a:r>
            <a:r>
              <a:rPr lang="en-US" sz="1800" b="0" i="0" err="1">
                <a:solidFill>
                  <a:srgbClr val="000000"/>
                </a:solidFill>
                <a:effectLst/>
              </a:rPr>
              <a:t>nostrud</a:t>
            </a:r>
            <a:r>
              <a:rPr lang="en-US" sz="1800" b="0" i="0">
                <a:solidFill>
                  <a:srgbClr val="000000"/>
                </a:solidFill>
                <a:effectLst/>
              </a:rPr>
              <a:t> exercitation </a:t>
            </a:r>
            <a:r>
              <a:rPr lang="en-US" sz="1800" b="0" i="0" err="1">
                <a:solidFill>
                  <a:srgbClr val="000000"/>
                </a:solidFill>
                <a:effectLst/>
              </a:rPr>
              <a:t>ullamco</a:t>
            </a:r>
            <a:r>
              <a:rPr lang="en-US" sz="1800" b="0" i="0">
                <a:solidFill>
                  <a:srgbClr val="000000"/>
                </a:solidFill>
                <a:effectLst/>
              </a:rPr>
              <a:t> </a:t>
            </a:r>
            <a:r>
              <a:rPr lang="en-US" sz="1800" b="0" i="0" err="1">
                <a:solidFill>
                  <a:srgbClr val="000000"/>
                </a:solidFill>
                <a:effectLst/>
              </a:rPr>
              <a:t>laboris</a:t>
            </a:r>
            <a:r>
              <a:rPr lang="en-US" sz="1800" b="0" i="0">
                <a:solidFill>
                  <a:srgbClr val="000000"/>
                </a:solidFill>
                <a:effectLst/>
              </a:rPr>
              <a:t> nisi </a:t>
            </a:r>
            <a:r>
              <a:rPr lang="en-US" sz="1800" b="0" i="0" err="1">
                <a:solidFill>
                  <a:srgbClr val="000000"/>
                </a:solidFill>
                <a:effectLst/>
              </a:rPr>
              <a:t>ut</a:t>
            </a:r>
            <a:r>
              <a:rPr lang="en-US" sz="1800" b="0" i="0">
                <a:solidFill>
                  <a:srgbClr val="000000"/>
                </a:solidFill>
                <a:effectLst/>
              </a:rPr>
              <a:t> </a:t>
            </a:r>
            <a:r>
              <a:rPr lang="en-US" sz="1800" b="0" i="0" err="1">
                <a:solidFill>
                  <a:srgbClr val="000000"/>
                </a:solidFill>
                <a:effectLst/>
              </a:rPr>
              <a:t>aliquip</a:t>
            </a:r>
            <a:r>
              <a:rPr lang="en-US" sz="1800" b="0" i="0">
                <a:solidFill>
                  <a:srgbClr val="000000"/>
                </a:solidFill>
                <a:effectLst/>
              </a:rPr>
              <a:t> ex </a:t>
            </a:r>
            <a:r>
              <a:rPr lang="en-US" sz="1800" b="0" i="0" err="1">
                <a:solidFill>
                  <a:srgbClr val="000000"/>
                </a:solidFill>
                <a:effectLst/>
              </a:rPr>
              <a:t>ea</a:t>
            </a:r>
            <a:r>
              <a:rPr lang="en-US" sz="1800" b="0" i="0">
                <a:solidFill>
                  <a:srgbClr val="000000"/>
                </a:solidFill>
                <a:effectLst/>
              </a:rPr>
              <a:t> </a:t>
            </a:r>
            <a:r>
              <a:rPr lang="en-US" sz="1800" b="0" i="0" err="1">
                <a:solidFill>
                  <a:srgbClr val="000000"/>
                </a:solidFill>
                <a:effectLst/>
              </a:rPr>
              <a:t>commodo</a:t>
            </a:r>
            <a:r>
              <a:rPr lang="en-US" sz="1800" b="0" i="0">
                <a:solidFill>
                  <a:srgbClr val="000000"/>
                </a:solidFill>
                <a:effectLst/>
              </a:rPr>
              <a:t> </a:t>
            </a:r>
            <a:r>
              <a:rPr lang="en-US" sz="1800" b="0" i="0" err="1">
                <a:solidFill>
                  <a:srgbClr val="000000"/>
                </a:solidFill>
                <a:effectLst/>
              </a:rPr>
              <a:t>consequat</a:t>
            </a:r>
            <a:r>
              <a:rPr lang="en-US" sz="1800" b="0" i="0">
                <a:solidFill>
                  <a:srgbClr val="000000"/>
                </a:solidFill>
                <a:effectLst/>
              </a:rPr>
              <a:t>. </a:t>
            </a:r>
            <a:endParaRPr lang="en-US" sz="1800" kern="100"/>
          </a:p>
        </p:txBody>
      </p:sp>
      <p:sp>
        <p:nvSpPr>
          <p:cNvPr id="7" name="Content Placeholder 1">
            <a:extLst>
              <a:ext uri="{FF2B5EF4-FFF2-40B4-BE49-F238E27FC236}">
                <a16:creationId xmlns:a16="http://schemas.microsoft.com/office/drawing/2014/main" id="{D3979E2B-16F4-1C78-963D-A7C25CD88BAB}"/>
              </a:ext>
            </a:extLst>
          </p:cNvPr>
          <p:cNvSpPr txBox="1">
            <a:spLocks/>
          </p:cNvSpPr>
          <p:nvPr/>
        </p:nvSpPr>
        <p:spPr>
          <a:xfrm>
            <a:off x="609600" y="1569655"/>
            <a:ext cx="3715512" cy="1170433"/>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7000"/>
              </a:lnSpc>
              <a:spcAft>
                <a:spcPts val="800"/>
              </a:spcAft>
              <a:buClr>
                <a:srgbClr val="CB1F54"/>
              </a:buClr>
              <a:buNone/>
            </a:pPr>
            <a:r>
              <a:rPr lang="en-US" sz="1800" b="1" i="0">
                <a:solidFill>
                  <a:schemeClr val="bg1"/>
                </a:solidFill>
                <a:effectLst/>
              </a:rPr>
              <a:t>First and Last Name</a:t>
            </a:r>
            <a:br>
              <a:rPr lang="en-US" sz="1800" b="0" i="0">
                <a:solidFill>
                  <a:schemeClr val="bg1"/>
                </a:solidFill>
                <a:effectLst/>
              </a:rPr>
            </a:br>
            <a:r>
              <a:rPr lang="en-US" sz="1800" b="0" i="0">
                <a:solidFill>
                  <a:schemeClr val="bg1"/>
                </a:solidFill>
                <a:effectLst/>
              </a:rPr>
              <a:t>Title of Presenter</a:t>
            </a:r>
            <a:br>
              <a:rPr lang="en-US" sz="1800" b="0" i="0">
                <a:solidFill>
                  <a:schemeClr val="bg1"/>
                </a:solidFill>
                <a:effectLst/>
              </a:rPr>
            </a:br>
            <a:r>
              <a:rPr lang="en-US" sz="1800" b="0" i="0">
                <a:solidFill>
                  <a:schemeClr val="bg1"/>
                </a:solidFill>
                <a:effectLst/>
              </a:rPr>
              <a:t>Name of Organization</a:t>
            </a:r>
          </a:p>
        </p:txBody>
      </p:sp>
      <p:sp>
        <p:nvSpPr>
          <p:cNvPr id="8" name="Content Placeholder 1">
            <a:extLst>
              <a:ext uri="{FF2B5EF4-FFF2-40B4-BE49-F238E27FC236}">
                <a16:creationId xmlns:a16="http://schemas.microsoft.com/office/drawing/2014/main" id="{A9298317-B2BC-D7F2-6A1A-403251A85EDD}"/>
              </a:ext>
            </a:extLst>
          </p:cNvPr>
          <p:cNvSpPr txBox="1">
            <a:spLocks/>
          </p:cNvSpPr>
          <p:nvPr/>
        </p:nvSpPr>
        <p:spPr>
          <a:xfrm>
            <a:off x="6599784" y="3646152"/>
            <a:ext cx="4392894" cy="2097831"/>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7000"/>
              </a:lnSpc>
              <a:spcAft>
                <a:spcPts val="800"/>
              </a:spcAft>
              <a:buClr>
                <a:srgbClr val="CB1F54"/>
              </a:buClr>
              <a:buNone/>
            </a:pPr>
            <a:r>
              <a:rPr lang="en-US" sz="1800" b="1" i="0">
                <a:solidFill>
                  <a:srgbClr val="000000"/>
                </a:solidFill>
                <a:effectLst/>
              </a:rPr>
              <a:t>Short bio dolor sit </a:t>
            </a:r>
            <a:r>
              <a:rPr lang="en-US" sz="1800" b="1" i="0" err="1">
                <a:solidFill>
                  <a:srgbClr val="000000"/>
                </a:solidFill>
                <a:effectLst/>
              </a:rPr>
              <a:t>amet</a:t>
            </a:r>
            <a:r>
              <a:rPr lang="en-US" sz="1800" b="1" i="0">
                <a:solidFill>
                  <a:srgbClr val="000000"/>
                </a:solidFill>
                <a:effectLst/>
              </a:rPr>
              <a:t>,</a:t>
            </a:r>
            <a:r>
              <a:rPr lang="en-US" sz="1800" b="0" i="0">
                <a:solidFill>
                  <a:srgbClr val="000000"/>
                </a:solidFill>
                <a:effectLst/>
              </a:rPr>
              <a:t> </a:t>
            </a:r>
            <a:r>
              <a:rPr lang="en-US" sz="1800" b="0" i="0" err="1">
                <a:solidFill>
                  <a:srgbClr val="000000"/>
                </a:solidFill>
                <a:effectLst/>
              </a:rPr>
              <a:t>consectetur</a:t>
            </a:r>
            <a:r>
              <a:rPr lang="en-US" sz="1800" b="0" i="0">
                <a:solidFill>
                  <a:srgbClr val="000000"/>
                </a:solidFill>
                <a:effectLst/>
              </a:rPr>
              <a:t> </a:t>
            </a:r>
            <a:r>
              <a:rPr lang="en-US" sz="1800" b="0" i="0" err="1">
                <a:solidFill>
                  <a:srgbClr val="000000"/>
                </a:solidFill>
                <a:effectLst/>
              </a:rPr>
              <a:t>adipiscing</a:t>
            </a:r>
            <a:r>
              <a:rPr lang="en-US" sz="1800" b="0" i="0">
                <a:solidFill>
                  <a:srgbClr val="000000"/>
                </a:solidFill>
                <a:effectLst/>
              </a:rPr>
              <a:t> </a:t>
            </a:r>
            <a:r>
              <a:rPr lang="en-US" sz="1800" b="0" i="0" err="1">
                <a:solidFill>
                  <a:srgbClr val="000000"/>
                </a:solidFill>
                <a:effectLst/>
              </a:rPr>
              <a:t>elit</a:t>
            </a:r>
            <a:r>
              <a:rPr lang="en-US" sz="1800" b="0" i="0">
                <a:solidFill>
                  <a:srgbClr val="000000"/>
                </a:solidFill>
                <a:effectLst/>
              </a:rPr>
              <a:t>, sed do </a:t>
            </a:r>
            <a:r>
              <a:rPr lang="en-US" sz="1800" b="0" i="0" err="1">
                <a:solidFill>
                  <a:srgbClr val="000000"/>
                </a:solidFill>
                <a:effectLst/>
              </a:rPr>
              <a:t>eiusmod</a:t>
            </a:r>
            <a:r>
              <a:rPr lang="en-US" sz="1800" b="0" i="0">
                <a:solidFill>
                  <a:srgbClr val="000000"/>
                </a:solidFill>
                <a:effectLst/>
              </a:rPr>
              <a:t> </a:t>
            </a:r>
            <a:r>
              <a:rPr lang="en-US" sz="1800" b="0" i="0" err="1">
                <a:solidFill>
                  <a:srgbClr val="000000"/>
                </a:solidFill>
                <a:effectLst/>
              </a:rPr>
              <a:t>tempor</a:t>
            </a:r>
            <a:r>
              <a:rPr lang="en-US" sz="1800" b="0" i="0">
                <a:solidFill>
                  <a:srgbClr val="000000"/>
                </a:solidFill>
                <a:effectLst/>
              </a:rPr>
              <a:t> </a:t>
            </a:r>
            <a:r>
              <a:rPr lang="en-US" sz="1800" b="0" i="0" err="1">
                <a:solidFill>
                  <a:srgbClr val="000000"/>
                </a:solidFill>
                <a:effectLst/>
              </a:rPr>
              <a:t>incididunt</a:t>
            </a:r>
            <a:r>
              <a:rPr lang="en-US" sz="1800" b="0" i="0">
                <a:solidFill>
                  <a:srgbClr val="000000"/>
                </a:solidFill>
                <a:effectLst/>
              </a:rPr>
              <a:t> </a:t>
            </a:r>
            <a:r>
              <a:rPr lang="en-US" sz="1800" b="0" i="0" err="1">
                <a:solidFill>
                  <a:srgbClr val="000000"/>
                </a:solidFill>
                <a:effectLst/>
              </a:rPr>
              <a:t>ut</a:t>
            </a:r>
            <a:r>
              <a:rPr lang="en-US" sz="1800" b="0" i="0">
                <a:solidFill>
                  <a:srgbClr val="000000"/>
                </a:solidFill>
                <a:effectLst/>
              </a:rPr>
              <a:t> labore et dolore magna </a:t>
            </a:r>
            <a:r>
              <a:rPr lang="en-US" sz="1800" b="0" i="0" err="1">
                <a:solidFill>
                  <a:srgbClr val="000000"/>
                </a:solidFill>
                <a:effectLst/>
              </a:rPr>
              <a:t>aliqua</a:t>
            </a:r>
            <a:r>
              <a:rPr lang="en-US" sz="1800" b="0" i="0">
                <a:solidFill>
                  <a:srgbClr val="000000"/>
                </a:solidFill>
                <a:effectLst/>
              </a:rPr>
              <a:t>. Ut </a:t>
            </a:r>
            <a:r>
              <a:rPr lang="en-US" sz="1800" b="0" i="0" err="1">
                <a:solidFill>
                  <a:srgbClr val="000000"/>
                </a:solidFill>
                <a:effectLst/>
              </a:rPr>
              <a:t>enim</a:t>
            </a:r>
            <a:r>
              <a:rPr lang="en-US" sz="1800" b="0" i="0">
                <a:solidFill>
                  <a:srgbClr val="000000"/>
                </a:solidFill>
                <a:effectLst/>
              </a:rPr>
              <a:t> ad minim </a:t>
            </a:r>
            <a:r>
              <a:rPr lang="en-US" sz="1800" b="0" i="0" err="1">
                <a:solidFill>
                  <a:srgbClr val="000000"/>
                </a:solidFill>
                <a:effectLst/>
              </a:rPr>
              <a:t>veniam</a:t>
            </a:r>
            <a:r>
              <a:rPr lang="en-US" sz="1800" b="0" i="0">
                <a:solidFill>
                  <a:srgbClr val="000000"/>
                </a:solidFill>
                <a:effectLst/>
              </a:rPr>
              <a:t>, </a:t>
            </a:r>
            <a:r>
              <a:rPr lang="en-US" sz="1800" b="0" i="0" err="1">
                <a:solidFill>
                  <a:srgbClr val="000000"/>
                </a:solidFill>
                <a:effectLst/>
              </a:rPr>
              <a:t>quis</a:t>
            </a:r>
            <a:r>
              <a:rPr lang="en-US" sz="1800" b="0" i="0">
                <a:solidFill>
                  <a:srgbClr val="000000"/>
                </a:solidFill>
                <a:effectLst/>
              </a:rPr>
              <a:t> </a:t>
            </a:r>
            <a:r>
              <a:rPr lang="en-US" sz="1800" b="0" i="0" err="1">
                <a:solidFill>
                  <a:srgbClr val="000000"/>
                </a:solidFill>
                <a:effectLst/>
              </a:rPr>
              <a:t>nostrud</a:t>
            </a:r>
            <a:r>
              <a:rPr lang="en-US" sz="1800" b="0" i="0">
                <a:solidFill>
                  <a:srgbClr val="000000"/>
                </a:solidFill>
                <a:effectLst/>
              </a:rPr>
              <a:t> exercitation </a:t>
            </a:r>
            <a:r>
              <a:rPr lang="en-US" sz="1800" b="0" i="0" err="1">
                <a:solidFill>
                  <a:srgbClr val="000000"/>
                </a:solidFill>
                <a:effectLst/>
              </a:rPr>
              <a:t>ullamco</a:t>
            </a:r>
            <a:r>
              <a:rPr lang="en-US" sz="1800" b="0" i="0">
                <a:solidFill>
                  <a:srgbClr val="000000"/>
                </a:solidFill>
                <a:effectLst/>
              </a:rPr>
              <a:t> </a:t>
            </a:r>
            <a:r>
              <a:rPr lang="en-US" sz="1800" b="0" i="0" err="1">
                <a:solidFill>
                  <a:srgbClr val="000000"/>
                </a:solidFill>
                <a:effectLst/>
              </a:rPr>
              <a:t>laboris</a:t>
            </a:r>
            <a:r>
              <a:rPr lang="en-US" sz="1800" b="0" i="0">
                <a:solidFill>
                  <a:srgbClr val="000000"/>
                </a:solidFill>
                <a:effectLst/>
              </a:rPr>
              <a:t> nisi </a:t>
            </a:r>
            <a:r>
              <a:rPr lang="en-US" sz="1800" b="0" i="0" err="1">
                <a:solidFill>
                  <a:srgbClr val="000000"/>
                </a:solidFill>
                <a:effectLst/>
              </a:rPr>
              <a:t>ut</a:t>
            </a:r>
            <a:r>
              <a:rPr lang="en-US" sz="1800" b="0" i="0">
                <a:solidFill>
                  <a:srgbClr val="000000"/>
                </a:solidFill>
                <a:effectLst/>
              </a:rPr>
              <a:t> </a:t>
            </a:r>
            <a:r>
              <a:rPr lang="en-US" sz="1800" b="0" i="0" err="1">
                <a:solidFill>
                  <a:srgbClr val="000000"/>
                </a:solidFill>
                <a:effectLst/>
              </a:rPr>
              <a:t>aliquip</a:t>
            </a:r>
            <a:r>
              <a:rPr lang="en-US" sz="1800" b="0" i="0">
                <a:solidFill>
                  <a:srgbClr val="000000"/>
                </a:solidFill>
                <a:effectLst/>
              </a:rPr>
              <a:t> ex </a:t>
            </a:r>
            <a:r>
              <a:rPr lang="en-US" sz="1800" b="0" i="0" err="1">
                <a:solidFill>
                  <a:srgbClr val="000000"/>
                </a:solidFill>
                <a:effectLst/>
              </a:rPr>
              <a:t>ea</a:t>
            </a:r>
            <a:r>
              <a:rPr lang="en-US" sz="1800" b="0" i="0">
                <a:solidFill>
                  <a:srgbClr val="000000"/>
                </a:solidFill>
                <a:effectLst/>
              </a:rPr>
              <a:t> </a:t>
            </a:r>
            <a:r>
              <a:rPr lang="en-US" sz="1800" b="0" i="0" err="1">
                <a:solidFill>
                  <a:srgbClr val="000000"/>
                </a:solidFill>
                <a:effectLst/>
              </a:rPr>
              <a:t>commodo</a:t>
            </a:r>
            <a:r>
              <a:rPr lang="en-US" sz="1800" b="0" i="0">
                <a:solidFill>
                  <a:srgbClr val="000000"/>
                </a:solidFill>
                <a:effectLst/>
              </a:rPr>
              <a:t> </a:t>
            </a:r>
            <a:r>
              <a:rPr lang="en-US" sz="1800" b="0" i="0" err="1">
                <a:solidFill>
                  <a:srgbClr val="000000"/>
                </a:solidFill>
                <a:effectLst/>
              </a:rPr>
              <a:t>consequat</a:t>
            </a:r>
            <a:r>
              <a:rPr lang="en-US" sz="1800" b="0" i="0">
                <a:solidFill>
                  <a:srgbClr val="000000"/>
                </a:solidFill>
                <a:effectLst/>
              </a:rPr>
              <a:t>. </a:t>
            </a:r>
            <a:endParaRPr lang="en-US" sz="1800" kern="100"/>
          </a:p>
        </p:txBody>
      </p:sp>
      <p:pic>
        <p:nvPicPr>
          <p:cNvPr id="9" name="Picture 8">
            <a:extLst>
              <a:ext uri="{FF2B5EF4-FFF2-40B4-BE49-F238E27FC236}">
                <a16:creationId xmlns:a16="http://schemas.microsoft.com/office/drawing/2014/main" id="{04B578E0-235C-E2C2-A5F5-2241AFD974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35569" y="3646152"/>
            <a:ext cx="1210217" cy="1256007"/>
          </a:xfrm>
          <a:prstGeom prst="ellipse">
            <a:avLst/>
          </a:prstGeom>
        </p:spPr>
      </p:pic>
      <p:sp>
        <p:nvSpPr>
          <p:cNvPr id="10" name="Content Placeholder 1">
            <a:extLst>
              <a:ext uri="{FF2B5EF4-FFF2-40B4-BE49-F238E27FC236}">
                <a16:creationId xmlns:a16="http://schemas.microsoft.com/office/drawing/2014/main" id="{9607797D-F5C8-DE58-4C78-94C8F8CF34D0}"/>
              </a:ext>
            </a:extLst>
          </p:cNvPr>
          <p:cNvSpPr txBox="1">
            <a:spLocks/>
          </p:cNvSpPr>
          <p:nvPr/>
        </p:nvSpPr>
        <p:spPr>
          <a:xfrm>
            <a:off x="646337" y="3735551"/>
            <a:ext cx="3715512" cy="1170433"/>
          </a:xfrm>
          <a:prstGeom prst="rect">
            <a:avLst/>
          </a:prstGeom>
        </p:spPr>
        <p:txBody>
          <a:bodyPr/>
          <a:lstStyle>
            <a:lvl1pPr marL="228600" indent="-228600" algn="l" defTabSz="914400" rtl="0" eaLnBrk="1" latinLnBrk="0" hangingPunct="1">
              <a:lnSpc>
                <a:spcPct val="110000"/>
              </a:lnSpc>
              <a:spcBef>
                <a:spcPts val="1000"/>
              </a:spcBef>
              <a:buClr>
                <a:srgbClr val="CB1F54"/>
              </a:buClr>
              <a:buFont typeface="Arial"/>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500"/>
              </a:spcBef>
              <a:buClr>
                <a:srgbClr val="CB1F54"/>
              </a:buClr>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500"/>
              </a:spcBef>
              <a:buClr>
                <a:srgbClr val="CB1F54"/>
              </a:buClr>
              <a:buFont typeface="Arial"/>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CB1F54"/>
              </a:buClr>
              <a:buFont typeface="Arial"/>
              <a:buChar char="•"/>
              <a:defRPr sz="1800" kern="1200">
                <a:solidFill>
                  <a:srgbClr val="1C263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07000"/>
              </a:lnSpc>
              <a:spcAft>
                <a:spcPts val="800"/>
              </a:spcAft>
              <a:buClr>
                <a:srgbClr val="CB1F54"/>
              </a:buClr>
              <a:buNone/>
            </a:pPr>
            <a:r>
              <a:rPr lang="en-US" sz="1800" b="1" i="0">
                <a:solidFill>
                  <a:schemeClr val="bg1"/>
                </a:solidFill>
                <a:effectLst/>
              </a:rPr>
              <a:t>First and Last Name</a:t>
            </a:r>
            <a:br>
              <a:rPr lang="en-US" sz="1800" b="0" i="0">
                <a:solidFill>
                  <a:schemeClr val="bg1"/>
                </a:solidFill>
                <a:effectLst/>
              </a:rPr>
            </a:br>
            <a:r>
              <a:rPr lang="en-US" sz="1800" b="0" i="0">
                <a:solidFill>
                  <a:schemeClr val="bg1"/>
                </a:solidFill>
                <a:effectLst/>
              </a:rPr>
              <a:t>Title of Presenter</a:t>
            </a:r>
            <a:br>
              <a:rPr lang="en-US" sz="1800" b="0" i="0">
                <a:solidFill>
                  <a:schemeClr val="bg1"/>
                </a:solidFill>
                <a:effectLst/>
              </a:rPr>
            </a:br>
            <a:r>
              <a:rPr lang="en-US" sz="1800" b="0" i="0">
                <a:solidFill>
                  <a:schemeClr val="bg1"/>
                </a:solidFill>
                <a:effectLst/>
              </a:rPr>
              <a:t>Name of Organization</a:t>
            </a:r>
          </a:p>
        </p:txBody>
      </p:sp>
      <p:pic>
        <p:nvPicPr>
          <p:cNvPr id="11" name="Picture 10">
            <a:extLst>
              <a:ext uri="{FF2B5EF4-FFF2-40B4-BE49-F238E27FC236}">
                <a16:creationId xmlns:a16="http://schemas.microsoft.com/office/drawing/2014/main" id="{66BBF5EF-F972-5BC8-C903-142C1042E4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8832" y="1480256"/>
            <a:ext cx="1210217" cy="1256007"/>
          </a:xfrm>
          <a:prstGeom prst="ellipse">
            <a:avLst/>
          </a:prstGeom>
        </p:spPr>
      </p:pic>
      <p:sp>
        <p:nvSpPr>
          <p:cNvPr id="14" name="Slide Number Placeholder 3">
            <a:extLst>
              <a:ext uri="{FF2B5EF4-FFF2-40B4-BE49-F238E27FC236}">
                <a16:creationId xmlns:a16="http://schemas.microsoft.com/office/drawing/2014/main" id="{4940FBB0-59C0-7921-94C8-98EEDA28077A}"/>
              </a:ext>
            </a:extLst>
          </p:cNvPr>
          <p:cNvSpPr txBox="1">
            <a:spLocks/>
          </p:cNvSpPr>
          <p:nvPr/>
        </p:nvSpPr>
        <p:spPr>
          <a:xfrm>
            <a:off x="8877300" y="6373821"/>
            <a:ext cx="2743200" cy="338329"/>
          </a:xfrm>
          <a:prstGeom prst="rect">
            <a:avLst/>
          </a:prstGeom>
        </p:spPr>
        <p:txBody>
          <a:bodyPr/>
          <a:lstStyle>
            <a:defPPr>
              <a:defRPr lang="en-US"/>
            </a:defPPr>
            <a:lvl1pPr marL="0" algn="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49D0EE-DE7F-324B-A84C-F36708423CDB}" type="slidenum">
              <a:rPr lang="en-US" smtClean="0"/>
              <a:pPr/>
              <a:t>4</a:t>
            </a:fld>
            <a:endParaRPr lang="en-US"/>
          </a:p>
        </p:txBody>
      </p:sp>
      <p:pic>
        <p:nvPicPr>
          <p:cNvPr id="12" name="Picture 11" descr="A black and white cover with blue lines&#10;&#10;AI-generated content may be incorrect.">
            <a:extLst>
              <a:ext uri="{FF2B5EF4-FFF2-40B4-BE49-F238E27FC236}">
                <a16:creationId xmlns:a16="http://schemas.microsoft.com/office/drawing/2014/main" id="{2C83CC24-7C08-BB97-B34A-2D722D03EC30}"/>
              </a:ext>
            </a:extLst>
          </p:cNvPr>
          <p:cNvPicPr>
            <a:picLocks noChangeAspect="1"/>
          </p:cNvPicPr>
          <p:nvPr/>
        </p:nvPicPr>
        <p:blipFill>
          <a:blip r:embed="rId4" cstate="print">
            <a:alphaModFix amt="47000"/>
            <a:extLst>
              <a:ext uri="{28A0092B-C50C-407E-A947-70E740481C1C}">
                <a14:useLocalDpi xmlns:a14="http://schemas.microsoft.com/office/drawing/2010/main"/>
              </a:ext>
            </a:extLst>
          </a:blip>
          <a:srcRect/>
          <a:stretch/>
        </p:blipFill>
        <p:spPr>
          <a:xfrm rot="16200000" flipV="1">
            <a:off x="1502376" y="2919698"/>
            <a:ext cx="2435926" cy="5440678"/>
          </a:xfrm>
          <a:prstGeom prst="rect">
            <a:avLst/>
          </a:prstGeom>
        </p:spPr>
      </p:pic>
      <p:sp>
        <p:nvSpPr>
          <p:cNvPr id="16" name="Footer Placeholder 3">
            <a:extLst>
              <a:ext uri="{FF2B5EF4-FFF2-40B4-BE49-F238E27FC236}">
                <a16:creationId xmlns:a16="http://schemas.microsoft.com/office/drawing/2014/main" id="{668416F9-44A4-67CC-C0CD-79F4370241C1}"/>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Moving Suicide Prevention Upstream </a:t>
            </a:r>
          </a:p>
        </p:txBody>
      </p:sp>
    </p:spTree>
    <p:extLst>
      <p:ext uri="{BB962C8B-B14F-4D97-AF65-F5344CB8AC3E}">
        <p14:creationId xmlns:p14="http://schemas.microsoft.com/office/powerpoint/2010/main" val="3617376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E6CAEC-0C47-F2CE-D90E-BF8EBC9C9D30}"/>
              </a:ext>
            </a:extLst>
          </p:cNvPr>
          <p:cNvSpPr>
            <a:spLocks noGrp="1"/>
          </p:cNvSpPr>
          <p:nvPr>
            <p:ph type="sldNum" sz="quarter" idx="13"/>
          </p:nvPr>
        </p:nvSpPr>
        <p:spPr/>
        <p:txBody>
          <a:bodyPr/>
          <a:lstStyle/>
          <a:p>
            <a:fld id="{CA49D0EE-DE7F-324B-A84C-F36708423CDB}" type="slidenum">
              <a:rPr lang="en-US" smtClean="0"/>
              <a:pPr/>
              <a:t>5</a:t>
            </a:fld>
            <a:endParaRPr lang="en-US"/>
          </a:p>
        </p:txBody>
      </p:sp>
      <p:sp>
        <p:nvSpPr>
          <p:cNvPr id="5" name="Footer Placeholder 3">
            <a:extLst>
              <a:ext uri="{FF2B5EF4-FFF2-40B4-BE49-F238E27FC236}">
                <a16:creationId xmlns:a16="http://schemas.microsoft.com/office/drawing/2014/main" id="{88FCE3B8-4B46-EDA2-6DB6-BB58D53FE8FD}"/>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153264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7303E1-C093-3DB8-6DCD-D12A86D0882B}"/>
              </a:ext>
            </a:extLst>
          </p:cNvPr>
          <p:cNvSpPr>
            <a:spLocks noGrp="1"/>
          </p:cNvSpPr>
          <p:nvPr>
            <p:ph type="sldNum" sz="quarter" idx="13"/>
          </p:nvPr>
        </p:nvSpPr>
        <p:spPr/>
        <p:txBody>
          <a:bodyPr/>
          <a:lstStyle/>
          <a:p>
            <a:fld id="{CA49D0EE-DE7F-324B-A84C-F36708423CDB}" type="slidenum">
              <a:rPr lang="en-US" smtClean="0"/>
              <a:pPr/>
              <a:t>6</a:t>
            </a:fld>
            <a:endParaRPr lang="en-US"/>
          </a:p>
        </p:txBody>
      </p:sp>
      <p:sp>
        <p:nvSpPr>
          <p:cNvPr id="4" name="Footer Placeholder 3">
            <a:extLst>
              <a:ext uri="{FF2B5EF4-FFF2-40B4-BE49-F238E27FC236}">
                <a16:creationId xmlns:a16="http://schemas.microsoft.com/office/drawing/2014/main" id="{37F5455A-297E-DA8C-63FA-A6A2652E2875}"/>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1555518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88CBE7-36C3-C2F0-9B22-68C2ED25028E}"/>
              </a:ext>
            </a:extLst>
          </p:cNvPr>
          <p:cNvSpPr>
            <a:spLocks noGrp="1"/>
          </p:cNvSpPr>
          <p:nvPr>
            <p:ph type="sldNum" sz="quarter" idx="13"/>
          </p:nvPr>
        </p:nvSpPr>
        <p:spPr/>
        <p:txBody>
          <a:bodyPr/>
          <a:lstStyle/>
          <a:p>
            <a:fld id="{CA49D0EE-DE7F-324B-A84C-F36708423CDB}" type="slidenum">
              <a:rPr lang="en-US" smtClean="0"/>
              <a:pPr/>
              <a:t>7</a:t>
            </a:fld>
            <a:endParaRPr lang="en-US"/>
          </a:p>
        </p:txBody>
      </p:sp>
      <p:sp>
        <p:nvSpPr>
          <p:cNvPr id="4" name="Footer Placeholder 3">
            <a:extLst>
              <a:ext uri="{FF2B5EF4-FFF2-40B4-BE49-F238E27FC236}">
                <a16:creationId xmlns:a16="http://schemas.microsoft.com/office/drawing/2014/main" id="{95DD7C0F-17A4-16EF-D594-8B7702D8D2E5}"/>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468153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BF4E-9D00-F409-B2E0-293F24CB6E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B06D13-4DA6-DA26-1B35-710A82475E28}"/>
              </a:ext>
            </a:extLst>
          </p:cNvPr>
          <p:cNvSpPr>
            <a:spLocks noGrp="1"/>
          </p:cNvSpPr>
          <p:nvPr>
            <p:ph type="sldNum" sz="quarter" idx="13"/>
          </p:nvPr>
        </p:nvSpPr>
        <p:spPr/>
        <p:txBody>
          <a:bodyPr/>
          <a:lstStyle/>
          <a:p>
            <a:fld id="{CA49D0EE-DE7F-324B-A84C-F36708423CDB}" type="slidenum">
              <a:rPr lang="en-US" sz="1400"/>
              <a:pPr/>
              <a:t>8</a:t>
            </a:fld>
            <a:endParaRPr lang="en-US" sz="1400"/>
          </a:p>
        </p:txBody>
      </p:sp>
      <p:sp>
        <p:nvSpPr>
          <p:cNvPr id="4" name="Footer Placeholder 3">
            <a:extLst>
              <a:ext uri="{FF2B5EF4-FFF2-40B4-BE49-F238E27FC236}">
                <a16:creationId xmlns:a16="http://schemas.microsoft.com/office/drawing/2014/main" id="{F3DC56F0-D821-B47A-7836-FE02210DB925}"/>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408526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5B382A3-F882-B1DA-3D38-D6FD6F908348}"/>
              </a:ext>
            </a:extLst>
          </p:cNvPr>
          <p:cNvSpPr>
            <a:spLocks noGrp="1"/>
          </p:cNvSpPr>
          <p:nvPr>
            <p:ph type="sldNum" sz="quarter" idx="13"/>
          </p:nvPr>
        </p:nvSpPr>
        <p:spPr/>
        <p:txBody>
          <a:bodyPr/>
          <a:lstStyle/>
          <a:p>
            <a:fld id="{CA49D0EE-DE7F-324B-A84C-F36708423CDB}" type="slidenum">
              <a:rPr lang="en-US" smtClean="0"/>
              <a:pPr/>
              <a:t>9</a:t>
            </a:fld>
            <a:endParaRPr lang="en-US"/>
          </a:p>
        </p:txBody>
      </p:sp>
      <p:sp>
        <p:nvSpPr>
          <p:cNvPr id="4" name="Footer Placeholder 3">
            <a:extLst>
              <a:ext uri="{FF2B5EF4-FFF2-40B4-BE49-F238E27FC236}">
                <a16:creationId xmlns:a16="http://schemas.microsoft.com/office/drawing/2014/main" id="{33F0DEBC-E12E-3DED-E8F5-F90E47C9F0D7}"/>
              </a:ext>
            </a:extLst>
          </p:cNvPr>
          <p:cNvSpPr txBox="1">
            <a:spLocks/>
          </p:cNvSpPr>
          <p:nvPr/>
        </p:nvSpPr>
        <p:spPr>
          <a:xfrm>
            <a:off x="609600" y="6362700"/>
            <a:ext cx="4618383" cy="338328"/>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Moving Suicide Prevention Upstream </a:t>
            </a:r>
          </a:p>
        </p:txBody>
      </p:sp>
    </p:spTree>
    <p:extLst>
      <p:ext uri="{BB962C8B-B14F-4D97-AF65-F5344CB8AC3E}">
        <p14:creationId xmlns:p14="http://schemas.microsoft.com/office/powerpoint/2010/main" val="2213858701"/>
      </p:ext>
    </p:extLst>
  </p:cSld>
  <p:clrMapOvr>
    <a:masterClrMapping/>
  </p:clrMapOvr>
</p:sld>
</file>

<file path=ppt/theme/theme1.xml><?xml version="1.0" encoding="utf-8"?>
<a:theme xmlns:a="http://schemas.openxmlformats.org/drawingml/2006/main" name="Theme">
  <a:themeElements>
    <a:clrScheme name="Custom 4">
      <a:dk1>
        <a:srgbClr val="000000"/>
      </a:dk1>
      <a:lt1>
        <a:srgbClr val="FFFFFF"/>
      </a:lt1>
      <a:dk2>
        <a:srgbClr val="052E4F"/>
      </a:dk2>
      <a:lt2>
        <a:srgbClr val="F2F2F2"/>
      </a:lt2>
      <a:accent1>
        <a:srgbClr val="00ADA9"/>
      </a:accent1>
      <a:accent2>
        <a:srgbClr val="2255B0"/>
      </a:accent2>
      <a:accent3>
        <a:srgbClr val="7C8180"/>
      </a:accent3>
      <a:accent4>
        <a:srgbClr val="DFDEDD"/>
      </a:accent4>
      <a:accent5>
        <a:srgbClr val="935FA7"/>
      </a:accent5>
      <a:accent6>
        <a:srgbClr val="1C99CE"/>
      </a:accent6>
      <a:hlink>
        <a:srgbClr val="1C99CE"/>
      </a:hlink>
      <a:folHlink>
        <a:srgbClr val="2255B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43AE67AF9D148945B993E7F48CEEA" ma:contentTypeVersion="16" ma:contentTypeDescription="Create a new document." ma:contentTypeScope="" ma:versionID="2ddb885a7b32789d82fc2c09c2c1dc41">
  <xsd:schema xmlns:xsd="http://www.w3.org/2001/XMLSchema" xmlns:xs="http://www.w3.org/2001/XMLSchema" xmlns:p="http://schemas.microsoft.com/office/2006/metadata/properties" xmlns:ns2="07203f29-bde6-4990-8ec8-fbd7932e1ea6" xmlns:ns3="2a21ae29-db44-4897-8561-dff4e6065979" xmlns:ns4="ae90ba3d-8c1e-4aa4-9549-2ab4878cfebf" targetNamespace="http://schemas.microsoft.com/office/2006/metadata/properties" ma:root="true" ma:fieldsID="674e62447d199dbff02f752e73999560" ns2:_="" ns3:_="" ns4:_="">
    <xsd:import namespace="07203f29-bde6-4990-8ec8-fbd7932e1ea6"/>
    <xsd:import namespace="2a21ae29-db44-4897-8561-dff4e6065979"/>
    <xsd:import namespace="ae90ba3d-8c1e-4aa4-9549-2ab4878cfeb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203f29-bde6-4990-8ec8-fbd7932e1ea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21ae29-db44-4897-8561-dff4e606597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90ba3d-8c1e-4aa4-9549-2ab4878cfeb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30cb865-9d81-45c6-8f80-aaff7b1415b6}" ma:internalName="TaxCatchAll" ma:showField="CatchAllData" ma:web="ae90ba3d-8c1e-4aa4-9549-2ab4878cfe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e90ba3d-8c1e-4aa4-9549-2ab4878cfebf" xsi:nil="true"/>
    <lcf76f155ced4ddcb4097134ff3c332f xmlns="07203f29-bde6-4990-8ec8-fbd7932e1e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262AA36-9099-4151-8885-4F55CE54D9B8}">
  <ds:schemaRefs>
    <ds:schemaRef ds:uri="07203f29-bde6-4990-8ec8-fbd7932e1ea6"/>
    <ds:schemaRef ds:uri="2a21ae29-db44-4897-8561-dff4e6065979"/>
    <ds:schemaRef ds:uri="ae90ba3d-8c1e-4aa4-9549-2ab4878cfe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D9DC17D-AF40-4358-83FE-323DD3A222DF}">
  <ds:schemaRefs>
    <ds:schemaRef ds:uri="http://schemas.microsoft.com/sharepoint/v3/contenttype/forms"/>
  </ds:schemaRefs>
</ds:datastoreItem>
</file>

<file path=customXml/itemProps3.xml><?xml version="1.0" encoding="utf-8"?>
<ds:datastoreItem xmlns:ds="http://schemas.openxmlformats.org/officeDocument/2006/customXml" ds:itemID="{9569EE63-E543-472C-80B2-CEBDAB4D86DA}">
  <ds:schemaRefs>
    <ds:schemaRef ds:uri="07203f29-bde6-4990-8ec8-fbd7932e1ea6"/>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ae90ba3d-8c1e-4aa4-9549-2ab4878cfebf"/>
    <ds:schemaRef ds:uri="2a21ae29-db44-4897-8561-dff4e6065979"/>
  </ds:schemaRefs>
</ds:datastoreItem>
</file>

<file path=docProps/app.xml><?xml version="1.0" encoding="utf-8"?>
<Properties xmlns="http://schemas.openxmlformats.org/officeDocument/2006/extended-properties" xmlns:vt="http://schemas.openxmlformats.org/officeDocument/2006/docPropsVTypes">
  <Template/>
  <TotalTime>2793</TotalTime>
  <Words>1216</Words>
  <Application>Microsoft Office PowerPoint</Application>
  <PresentationFormat>Widescreen</PresentationFormat>
  <Paragraphs>124</Paragraphs>
  <Slides>24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Calibri</vt:lpstr>
      <vt:lpstr>Courier New</vt:lpstr>
      <vt:lpstr>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EDC MS PowerPoint Template</dc:title>
  <dc:creator>Microsoft Office User</dc:creator>
  <cp:keywords/>
  <cp:lastModifiedBy>Solis, Karen</cp:lastModifiedBy>
  <cp:revision>9</cp:revision>
  <dcterms:created xsi:type="dcterms:W3CDTF">2017-01-11T16:01:19Z</dcterms:created>
  <dcterms:modified xsi:type="dcterms:W3CDTF">2025-08-21T22:21:00Z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0x010100ABA43AE67AF9D148945B993E7F48CEEA</vt:lpwstr>
  </property>
  <property fmtid="{D5CDD505-2E9C-101B-9397-08002B2CF9AE}" pid="3" name="EDC Categories">
    <vt:lpwstr/>
  </property>
  <property fmtid="{D5CDD505-2E9C-101B-9397-08002B2CF9AE}" pid="4" name="TaxKeyword">
    <vt:lpwstr/>
  </property>
  <property fmtid="{D5CDD505-2E9C-101B-9397-08002B2CF9AE}" pid="5" name="EDC Task">
    <vt:lpwstr>30;#Design and Editing|18e5b292-7c1f-4ad0-a1a8-1d15d56a2b47;#396;#Powerpoint Templates|a40920f3-fb1b-4c03-82c4-a56d10379fee;#50;#Brand|f9168f07-99f1-491a-bf82-6dd2ed9770fb;#24;#Communications|f0daa1eb-60d6-4b0d-a190-6379b1a4458d</vt:lpwstr>
  </property>
  <property fmtid="{D5CDD505-2E9C-101B-9397-08002B2CF9AE}" pid="6" name="EDC VU Courses">
    <vt:lpwstr/>
  </property>
  <property fmtid="{D5CDD505-2E9C-101B-9397-08002B2CF9AE}" pid="7" name="EDC Display Order">
    <vt:lpwstr/>
  </property>
  <property fmtid="{D5CDD505-2E9C-101B-9397-08002B2CF9AE}" pid="8" name="EDC Department">
    <vt:lpwstr>29;#IT|865a0f5f-ff48-44c2-8dfb-bf11de58b3ff;#419;#Communications|032077a2-f644-4d8b-bb3a-aa71ac3f8f6b</vt:lpwstr>
  </property>
  <property fmtid="{D5CDD505-2E9C-101B-9397-08002B2CF9AE}" pid="9" name="EDC Reach/Audience">
    <vt:lpwstr>4;#All EDC|6ea81371-5124-46ba-b161-834a2d9990a1</vt:lpwstr>
  </property>
  <property fmtid="{D5CDD505-2E9C-101B-9397-08002B2CF9AE}" pid="10" name="EDC Tags">
    <vt:lpwstr/>
  </property>
  <property fmtid="{D5CDD505-2E9C-101B-9397-08002B2CF9AE}" pid="11" name="EDC Cross Tags">
    <vt:lpwstr/>
  </property>
  <property fmtid="{D5CDD505-2E9C-101B-9397-08002B2CF9AE}" pid="12" name="EDC Resource Type">
    <vt:lpwstr>209;#Template|229a1282-2ddd-4fc7-a22b-d1b4e81ec193</vt:lpwstr>
  </property>
  <property fmtid="{D5CDD505-2E9C-101B-9397-08002B2CF9AE}" pid="13" name="MediaServiceImageTags">
    <vt:lpwstr/>
  </property>
</Properties>
</file>